
<file path=[Content_Types].xml><?xml version="1.0" encoding="utf-8"?>
<Types xmlns="http://schemas.openxmlformats.org/package/2006/content-types"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Override5.xml" ContentType="application/vnd.openxmlformats-officedocument.themeOverrid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charts/chart7.xml" ContentType="application/vnd.openxmlformats-officedocument.drawingml.chart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layout24.xml" ContentType="application/vnd.openxmlformats-officedocument.drawingml.diagramLayout+xml"/>
  <Override PartName="/ppt/diagrams/drawing7.xml" ContentType="application/vnd.ms-office.drawingml.diagramDrawing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theme/themeOverride6.xml" ContentType="application/vnd.openxmlformats-officedocument.themeOverrid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ata21.xml" ContentType="application/vnd.openxmlformats-officedocument.drawingml.diagramData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theme/themeOverride2.xml" ContentType="application/vnd.openxmlformats-officedocument.themeOverride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charts/chart8.xml" ContentType="application/vnd.openxmlformats-officedocument.drawingml.chart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diagrams/drawing26.xml" ContentType="application/vnd.ms-office.drawingml.diagramDrawing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25.xml" ContentType="application/vnd.openxmlformats-officedocument.drawingml.diagramLayout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charts/chart4.xml" ContentType="application/vnd.openxmlformats-officedocument.drawingml.chart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22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theme/themeOverride7.xml" ContentType="application/vnd.openxmlformats-officedocument.themeOverrid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theme/themeOverride3.xml" ContentType="application/vnd.openxmlformats-officedocument.themeOverr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layout26.xml" ContentType="application/vnd.openxmlformats-officedocument.drawingml.diagramLayout+xml"/>
  <Override PartName="/ppt/diagrams/drawing9.xml" ContentType="application/vnd.ms-office.drawingml.diagramDrawing+xml"/>
  <Override PartName="/ppt/diagrams/drawing23.xml" ContentType="application/vnd.ms-office.drawingml.diagramDrawing+xml"/>
  <Override PartName="/ppt/diagrams/colors6.xml" ContentType="application/vnd.openxmlformats-officedocument.drawingml.diagramColors+xml"/>
  <Override PartName="/ppt/charts/chart5.xml" ContentType="application/vnd.openxmlformats-officedocument.drawingml.chart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rawing5.xml" ContentType="application/vnd.ms-office.drawingml.diagramDrawing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drawing1.xml" ContentType="application/vnd.ms-office.drawingml.diagramDrawing+xml"/>
  <Default Extension="jpeg" ContentType="image/jpeg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layout4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charts/chart6.xml" ContentType="application/vnd.openxmlformats-officedocument.drawingml.chart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drawing13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diagrams/drawing6.xml" ContentType="application/vnd.ms-office.drawingml.diagramDrawing+xml"/>
  <Override PartName="/ppt/diagrams/drawing20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2" r:id="rId6"/>
    <p:sldId id="265" r:id="rId7"/>
    <p:sldId id="275" r:id="rId8"/>
    <p:sldId id="266" r:id="rId9"/>
    <p:sldId id="267" r:id="rId10"/>
    <p:sldId id="268" r:id="rId11"/>
    <p:sldId id="270" r:id="rId12"/>
    <p:sldId id="276" r:id="rId13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99CCFF"/>
    <a:srgbClr val="99FFCC"/>
    <a:srgbClr val="F2D1CC"/>
    <a:srgbClr val="FF0000"/>
    <a:srgbClr val="37A9FF"/>
    <a:srgbClr val="5F77AD"/>
    <a:srgbClr val="0DC0FF"/>
    <a:srgbClr val="7DA1D1"/>
    <a:srgbClr val="007DD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64" autoAdjust="0"/>
    <p:restoredTop sz="99856" autoAdjust="0"/>
  </p:normalViewPr>
  <p:slideViewPr>
    <p:cSldViewPr snapToGrid="0">
      <p:cViewPr>
        <p:scale>
          <a:sx n="100" d="100"/>
          <a:sy n="100" d="100"/>
        </p:scale>
        <p:origin x="-456" y="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8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>
                <a:cs typeface="B Titr" pitchFamily="2" charset="-78"/>
              </a:defRPr>
            </a:pPr>
            <a:r>
              <a:rPr lang="fa-IR" sz="1600" dirty="0">
                <a:cs typeface="B Titr" pitchFamily="2" charset="-78"/>
              </a:rPr>
              <a:t>تنوع</a:t>
            </a:r>
            <a:r>
              <a:rPr lang="fa-IR" sz="1600" baseline="0" dirty="0">
                <a:cs typeface="B Titr" pitchFamily="2" charset="-78"/>
              </a:rPr>
              <a:t> ماموریت های </a:t>
            </a:r>
            <a:r>
              <a:rPr lang="fa-IR" sz="1600" baseline="0" dirty="0" smtClean="0">
                <a:cs typeface="B Titr" pitchFamily="2" charset="-78"/>
              </a:rPr>
              <a:t>امدادی </a:t>
            </a:r>
            <a:endParaRPr lang="en-US" sz="1600" dirty="0">
              <a:cs typeface="B Titr" pitchFamily="2" charset="-78"/>
            </a:endParaRPr>
          </a:p>
        </c:rich>
      </c:tx>
      <c:layout>
        <c:manualLayout>
          <c:xMode val="edge"/>
          <c:yMode val="edge"/>
          <c:x val="0.3288781355011115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03969446461095"/>
          <c:y val="0.30062331860621277"/>
          <c:w val="0.75016289229308841"/>
          <c:h val="0.62174520655748955"/>
        </c:manualLayout>
      </c:layout>
      <c:pie3DChart>
        <c:varyColors val="1"/>
        <c:ser>
          <c:idx val="0"/>
          <c:order val="0"/>
          <c:dPt>
            <c:idx val="1"/>
            <c:spPr>
              <a:solidFill>
                <a:srgbClr val="33CC33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C00000"/>
              </a:solidFill>
            </c:spPr>
          </c:dPt>
          <c:dPt>
            <c:idx val="4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6.6565724933895246E-2"/>
                  <c:y val="-2.4921249823573952E-2"/>
                </c:manualLayout>
              </c:layout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0433225042724122"/>
                  <c:y val="-0.31186085651108381"/>
                </c:manualLayout>
              </c:layout>
              <c:showCatName val="1"/>
              <c:showPercent val="1"/>
              <c:separator>
</c:separator>
            </c:dLbl>
            <c:dLbl>
              <c:idx val="2"/>
              <c:delete val="1"/>
            </c:dLbl>
            <c:dLbl>
              <c:idx val="3"/>
              <c:layout>
                <c:manualLayout>
                  <c:x val="0.10061249608567012"/>
                  <c:y val="-5.6127276965386295E-2"/>
                </c:manualLayout>
              </c:layout>
              <c:spPr>
                <a:solidFill>
                  <a:srgbClr val="526DB0">
                    <a:lumMod val="20000"/>
                    <a:lumOff val="80000"/>
                  </a:srgbClr>
                </a:solidFill>
              </c:spPr>
              <c:txPr>
                <a:bodyPr/>
                <a:lstStyle/>
                <a:p>
                  <a:pPr rtl="1">
                    <a:defRPr sz="900" b="1">
                      <a:cs typeface="B Nazanin" pitchFamily="2" charset="-78"/>
                    </a:defRPr>
                  </a:pPr>
                  <a:endParaRPr lang="en-US"/>
                </a:p>
              </c:txPr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0.11628403360636516"/>
                  <c:y val="-3.8421050943291318E-2"/>
                </c:manualLayout>
              </c:layout>
              <c:showCatName val="1"/>
              <c:showPercent val="1"/>
              <c:separator>
</c:separator>
            </c:dLbl>
            <c:spPr>
              <a:solidFill>
                <a:srgbClr val="526DB0">
                  <a:lumMod val="20000"/>
                  <a:lumOff val="80000"/>
                </a:srgbClr>
              </a:solidFill>
            </c:spPr>
            <c:txPr>
              <a:bodyPr/>
              <a:lstStyle/>
              <a:p>
                <a:pPr rtl="1">
                  <a:defRPr b="1">
                    <a:cs typeface="B Nazanin" pitchFamily="2" charset="-78"/>
                  </a:defRPr>
                </a:pPr>
                <a:endParaRPr lang="en-US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'امداد '!$A$2:$A$6</c:f>
              <c:strCache>
                <c:ptCount val="5"/>
                <c:pt idx="0">
                  <c:v>کوهستان </c:v>
                </c:pt>
                <c:pt idx="1">
                  <c:v>جاده ای </c:v>
                </c:pt>
                <c:pt idx="2">
                  <c:v>هوایی</c:v>
                </c:pt>
                <c:pt idx="3">
                  <c:v> حضوری ومناسبتی </c:v>
                </c:pt>
                <c:pt idx="4">
                  <c:v>سایر(شهری -برف و کولاک - دریایی و ... )</c:v>
                </c:pt>
              </c:strCache>
            </c:strRef>
          </c:cat>
          <c:val>
            <c:numRef>
              <c:f>'امداد '!$B$2:$B$6</c:f>
              <c:numCache>
                <c:formatCode>General</c:formatCode>
                <c:ptCount val="5"/>
                <c:pt idx="0">
                  <c:v>32</c:v>
                </c:pt>
                <c:pt idx="1">
                  <c:v>178</c:v>
                </c:pt>
                <c:pt idx="2">
                  <c:v>0</c:v>
                </c:pt>
                <c:pt idx="3">
                  <c:v>19</c:v>
                </c:pt>
                <c:pt idx="4">
                  <c:v>60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cs typeface="B Titr" pitchFamily="2" charset="-78"/>
              </a:defRPr>
            </a:pPr>
            <a:r>
              <a:rPr lang="fa-IR" sz="1400" b="1" i="0" baseline="0" dirty="0">
                <a:effectLst/>
                <a:cs typeface="B Titr" pitchFamily="2" charset="-78"/>
              </a:rPr>
              <a:t>ماموریت های </a:t>
            </a:r>
            <a:r>
              <a:rPr lang="fa-IR" sz="1400" b="1" i="0" baseline="0" dirty="0" smtClean="0">
                <a:effectLst/>
                <a:cs typeface="B Titr" pitchFamily="2" charset="-78"/>
              </a:rPr>
              <a:t>امدادی </a:t>
            </a:r>
            <a:r>
              <a:rPr lang="fa-IR" sz="1400" b="1" i="0" baseline="0" dirty="0">
                <a:effectLst/>
                <a:cs typeface="B Titr" pitchFamily="2" charset="-78"/>
              </a:rPr>
              <a:t>(به تفکیک نوع ماموریت) </a:t>
            </a:r>
            <a:endParaRPr lang="en-US" sz="1400" dirty="0">
              <a:effectLst/>
              <a:cs typeface="B Titr" pitchFamily="2" charset="-78"/>
            </a:endParaRPr>
          </a:p>
        </c:rich>
      </c:tx>
      <c:layout>
        <c:manualLayout>
          <c:xMode val="edge"/>
          <c:yMode val="edge"/>
          <c:x val="0.31048118660885771"/>
          <c:y val="1.6957752496928914E-2"/>
        </c:manualLayout>
      </c:layout>
    </c:title>
    <c:plotArea>
      <c:layout>
        <c:manualLayout>
          <c:layoutTarget val="inner"/>
          <c:xMode val="edge"/>
          <c:yMode val="edge"/>
          <c:x val="0.31068274511121302"/>
          <c:y val="0.22614698499172145"/>
          <c:w val="0.57829381580111472"/>
          <c:h val="0.72945210830017659"/>
        </c:manualLayout>
      </c:layout>
      <c:pieChart>
        <c:varyColors val="1"/>
        <c:ser>
          <c:idx val="0"/>
          <c:order val="0"/>
          <c:explosion val="1"/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33CC33"/>
              </a:solidFill>
            </c:spPr>
          </c:dPt>
          <c:dPt>
            <c:idx val="4"/>
            <c:spPr>
              <a:solidFill>
                <a:srgbClr val="002060"/>
              </a:solidFill>
            </c:spPr>
          </c:dPt>
          <c:dPt>
            <c:idx val="5"/>
            <c:spPr>
              <a:solidFill>
                <a:srgbClr val="526DB0">
                  <a:lumMod val="60000"/>
                  <a:lumOff val="40000"/>
                </a:srgbClr>
              </a:solidFill>
            </c:spPr>
          </c:dPt>
          <c:dPt>
            <c:idx val="6"/>
            <c:spPr>
              <a:solidFill>
                <a:srgbClr val="CC99FF"/>
              </a:solidFill>
            </c:spPr>
          </c:dPt>
          <c:dPt>
            <c:idx val="8"/>
            <c:spPr>
              <a:solidFill>
                <a:srgbClr val="D1282E">
                  <a:lumMod val="20000"/>
                  <a:lumOff val="80000"/>
                </a:srgbClr>
              </a:solidFill>
            </c:spPr>
          </c:dPt>
          <c:dPt>
            <c:idx val="9"/>
            <c:spPr>
              <a:solidFill>
                <a:srgbClr val="92D050"/>
              </a:solidFill>
            </c:spPr>
          </c:dPt>
          <c:dLbls>
            <c:dLbl>
              <c:idx val="2"/>
              <c:layout>
                <c:manualLayout>
                  <c:x val="-3.7731625215329877E-2"/>
                  <c:y val="1.6472609446491839E-2"/>
                </c:manualLayout>
              </c:layout>
              <c:showVal val="1"/>
              <c:showCatName val="1"/>
              <c:separator>
</c:separator>
            </c:dLbl>
            <c:dLbl>
              <c:idx val="3"/>
              <c:layout>
                <c:manualLayout>
                  <c:x val="-2.6169373438418284E-2"/>
                  <c:y val="-2.0210213819010489E-2"/>
                </c:manualLayout>
              </c:layout>
              <c:showVal val="1"/>
              <c:showCatName val="1"/>
              <c:separator>
</c:separator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8"/>
              <c:layout>
                <c:manualLayout>
                  <c:x val="1.1419119955122532E-2"/>
                  <c:y val="-6.1358578575370755E-2"/>
                </c:manualLayout>
              </c:layout>
              <c:showVal val="1"/>
              <c:showCatName val="1"/>
              <c:separator>
</c:separator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layout>
                <c:manualLayout>
                  <c:x val="0.30914143663531674"/>
                  <c:y val="-5.2609090423543243E-3"/>
                </c:manualLayout>
              </c:layout>
              <c:showVal val="1"/>
              <c:showCatName val="1"/>
              <c:separator>
</c:separator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900">
                    <a:cs typeface="B Titr" pitchFamily="2" charset="-78"/>
                  </a:defRPr>
                </a:pPr>
                <a:endParaRPr lang="en-US"/>
              </a:p>
            </c:txPr>
            <c:showVal val="1"/>
            <c:showCatName val="1"/>
            <c:separator>
</c:separator>
            <c:showLeaderLines val="1"/>
          </c:dLbls>
          <c:cat>
            <c:strRef>
              <c:f>'امداد '!$A$61:$A$73</c:f>
              <c:strCache>
                <c:ptCount val="13"/>
                <c:pt idx="0">
                  <c:v>کوهستان </c:v>
                </c:pt>
                <c:pt idx="1">
                  <c:v>جاده ای </c:v>
                </c:pt>
                <c:pt idx="2">
                  <c:v> حضوری ومناسبتی </c:v>
                </c:pt>
                <c:pt idx="3">
                  <c:v>دریایی - ساحلی </c:v>
                </c:pt>
                <c:pt idx="4">
                  <c:v>زلزله</c:v>
                </c:pt>
                <c:pt idx="5">
                  <c:v>سیل و آبگرفتگی </c:v>
                </c:pt>
                <c:pt idx="6">
                  <c:v>برف -کولاک</c:v>
                </c:pt>
                <c:pt idx="7">
                  <c:v>آتش سوزی جنگل و مرتع</c:v>
                </c:pt>
                <c:pt idx="8">
                  <c:v>شهری </c:v>
                </c:pt>
                <c:pt idx="9">
                  <c:v>صنعتی و کارگاهی </c:v>
                </c:pt>
                <c:pt idx="10">
                  <c:v>هوایی</c:v>
                </c:pt>
                <c:pt idx="11">
                  <c:v>طوفان </c:v>
                </c:pt>
                <c:pt idx="12">
                  <c:v>رانش زمین</c:v>
                </c:pt>
              </c:strCache>
            </c:strRef>
          </c:cat>
          <c:val>
            <c:numRef>
              <c:f>'امداد '!$B$61:$B$73</c:f>
              <c:numCache>
                <c:formatCode>General</c:formatCode>
                <c:ptCount val="13"/>
                <c:pt idx="0">
                  <c:v>32</c:v>
                </c:pt>
                <c:pt idx="1">
                  <c:v>178</c:v>
                </c:pt>
                <c:pt idx="2">
                  <c:v>19</c:v>
                </c:pt>
                <c:pt idx="3">
                  <c:v>24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26</c:v>
                </c:pt>
                <c:pt idx="9">
                  <c:v>3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</c:numCache>
            </c:numRef>
          </c:val>
        </c:ser>
        <c:dLbls>
          <c:showCatName val="1"/>
        </c:dLbls>
        <c:firstSliceAng val="0"/>
      </c:pieChart>
    </c:plotArea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r>
              <a:rPr lang="fa-IR" sz="1200">
                <a:solidFill>
                  <a:schemeClr val="tx1"/>
                </a:solidFill>
              </a:rPr>
              <a:t>ماموریت امداد ونجات به تفکیک عملیات و خدمات </a:t>
            </a:r>
          </a:p>
        </c:rich>
      </c:tx>
      <c:layout>
        <c:manualLayout>
          <c:xMode val="edge"/>
          <c:yMode val="edge"/>
          <c:x val="0.12138883802315407"/>
          <c:y val="6.1823792131859602E-2"/>
        </c:manualLayout>
      </c:layout>
    </c:title>
    <c:plotArea>
      <c:layout>
        <c:manualLayout>
          <c:layoutTarget val="inner"/>
          <c:xMode val="edge"/>
          <c:yMode val="edge"/>
          <c:x val="0.15382164438747484"/>
          <c:y val="0.19536934928917243"/>
          <c:w val="0.41845490243952072"/>
          <c:h val="0.66745809774844578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ED7D31">
                  <a:lumMod val="75000"/>
                </a:srgbClr>
              </a:solidFill>
            </c:spPr>
          </c:dPt>
          <c:dLbls>
            <c:dLbl>
              <c:idx val="0"/>
              <c:layout>
                <c:manualLayout>
                  <c:x val="0.16838078793586064"/>
                  <c:y val="0.15231831534290291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0179765850418142"/>
                  <c:y val="-0.2375759849749508"/>
                </c:manualLayout>
              </c:layout>
              <c:spPr>
                <a:solidFill>
                  <a:srgbClr val="FFFFFF"/>
                </a:solidFill>
                <a:ln>
                  <a:solidFill>
                    <a:srgbClr val="002060"/>
                  </a:solidFill>
                </a:ln>
                <a:effectLst/>
              </c:spPr>
              <c:txPr>
                <a:bodyPr/>
                <a:lstStyle/>
                <a:p>
                  <a:pPr rtl="0">
                    <a:defRPr sz="800" b="1">
                      <a:solidFill>
                        <a:schemeClr val="tx1"/>
                      </a:solidFill>
                      <a:cs typeface="B Titr" pitchFamily="2" charset="-78"/>
                    </a:defRPr>
                  </a:pPr>
                  <a:endParaRPr lang="en-US"/>
                </a:p>
              </c:txPr>
              <c:showCatName val="1"/>
              <c:showPercent val="1"/>
            </c:dLbl>
            <c:spPr>
              <a:solidFill>
                <a:srgbClr val="FFFFFF"/>
              </a:solidFill>
              <a:ln>
                <a:solidFill>
                  <a:srgbClr val="002060"/>
                </a:solidFill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tx1"/>
                    </a:solidFill>
                    <a:cs typeface="B Titr" pitchFamily="2" charset="-78"/>
                  </a:defRPr>
                </a:pPr>
                <a:endParaRPr lang="en-US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'امداد '!$A$29:$A$30</c:f>
              <c:strCache>
                <c:ptCount val="2"/>
                <c:pt idx="0">
                  <c:v>خدمات مراجعات حضوری </c:v>
                </c:pt>
                <c:pt idx="1">
                  <c:v>سایرعملیات امداد و نجات </c:v>
                </c:pt>
              </c:strCache>
            </c:strRef>
          </c:cat>
          <c:val>
            <c:numRef>
              <c:f>'امداد '!$B$29:$B$30</c:f>
              <c:numCache>
                <c:formatCode>General</c:formatCode>
                <c:ptCount val="2"/>
                <c:pt idx="0">
                  <c:v>10</c:v>
                </c:pt>
                <c:pt idx="1">
                  <c:v>136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txPr>
    <a:bodyPr/>
    <a:lstStyle/>
    <a:p>
      <a:pPr>
        <a:defRPr sz="900">
          <a:solidFill>
            <a:schemeClr val="bg1"/>
          </a:solidFill>
          <a:cs typeface="B Titr" panose="00000700000000000000" pitchFamily="2" charset="-78"/>
        </a:defRPr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dk1" tx1="lt1" bg2="dk2" tx2="lt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B Titr" panose="00000700000000000000" pitchFamily="2" charset="-78"/>
              </a:defRPr>
            </a:pPr>
            <a:r>
              <a:rPr lang="fa-IR" sz="1400" b="1" i="0" baseline="0">
                <a:solidFill>
                  <a:schemeClr val="bg1"/>
                </a:solidFill>
                <a:effectLst/>
                <a:cs typeface="B Titr" panose="00000700000000000000" pitchFamily="2" charset="-78"/>
              </a:rPr>
              <a:t>نمودار تعداد کل اعضای جوان  به تفکیک کانونها  </a:t>
            </a:r>
            <a:endParaRPr lang="en-US" sz="1400">
              <a:solidFill>
                <a:schemeClr val="bg1"/>
              </a:solidFill>
              <a:effectLst/>
              <a:cs typeface="B Titr" panose="00000700000000000000" pitchFamily="2" charset="-78"/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33422490640707E-2"/>
          <c:y val="0.13199100153793844"/>
          <c:w val="0.81636634555948784"/>
          <c:h val="0.8530407694294011"/>
        </c:manualLayout>
      </c:layout>
      <c:pieChart>
        <c:varyColors val="1"/>
        <c:ser>
          <c:idx val="0"/>
          <c:order val="0"/>
          <c:dPt>
            <c:idx val="0"/>
            <c:spPr>
              <a:gradFill rotWithShape="1">
                <a:gsLst>
                  <a:gs pos="0">
                    <a:schemeClr val="accent1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1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2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2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3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4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5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98000"/>
                      <a:hueMod val="94000"/>
                      <a:satMod val="130000"/>
                      <a:lumMod val="138000"/>
                    </a:schemeClr>
                  </a:gs>
                  <a:gs pos="100000">
                    <a:schemeClr val="accent6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innerShdw blurRad="25400" dist="12700" dir="13500000">
                  <a:srgbClr val="000000">
                    <a:alpha val="45000"/>
                  </a:srgbClr>
                </a:innerShdw>
              </a:effectLst>
            </c:spPr>
          </c:dPt>
          <c:dLbls>
            <c:dLbl>
              <c:idx val="1"/>
              <c:layout>
                <c:manualLayout>
                  <c:x val="-0.11012680949481951"/>
                  <c:y val="0.282951614556423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6704149807409097"/>
                  <c:y val="-0.18116598369371575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0.31180553223131197"/>
                  <c:y val="1.5752209856935522E-2"/>
                </c:manualLayout>
              </c:layout>
              <c:tx>
                <c:rich>
                  <a:bodyPr/>
                  <a:lstStyle/>
                  <a:p>
                    <a:r>
                      <a:rPr lang="fa-IR" dirty="0"/>
                      <a:t>طلاب 
</a:t>
                    </a:r>
                    <a:r>
                      <a:rPr lang="fa-IR" dirty="0" smtClean="0"/>
                      <a:t>0.5</a:t>
                    </a:r>
                    <a:r>
                      <a:rPr lang="fa-IR" baseline="0" dirty="0" smtClean="0"/>
                      <a:t> %</a:t>
                    </a:r>
                    <a:endParaRPr lang="fa-IR" dirty="0"/>
                  </a:p>
                </c:rich>
              </c:tx>
              <c:showCatName val="1"/>
              <c:showPercent val="1"/>
              <c:separator>
</c:separator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41344041403986276"/>
                  <c:y val="6.8879603000266881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gradFill>
                <a:gsLst>
                  <a:gs pos="0">
                    <a:srgbClr val="4BACC6">
                      <a:tint val="50000"/>
                      <a:satMod val="300000"/>
                    </a:srgbClr>
                  </a:gs>
                  <a:gs pos="35000">
                    <a:srgbClr val="4BACC6">
                      <a:tint val="37000"/>
                      <a:satMod val="300000"/>
                    </a:srgbClr>
                  </a:gs>
                  <a:gs pos="100000">
                    <a:srgbClr val="4BACC6">
                      <a:tint val="15000"/>
                      <a:satMod val="350000"/>
                    </a:srgbClr>
                  </a:gs>
                </a:gsLst>
                <a:lin ang="16200000" scaled="1"/>
              </a:gra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B Nazanin" panose="00000400000000000000" pitchFamily="2" charset="-78"/>
                  </a:defRPr>
                </a:pPr>
                <a:endParaRPr lang="en-US"/>
              </a:p>
            </c:txPr>
            <c:showCatName val="1"/>
            <c:showPercent val="1"/>
            <c:showLeaderLines val="1"/>
            <c:leaderLines>
              <c:spPr>
                <a:ln w="9525">
                  <a:solidFill>
                    <a:sysClr val="windowText" lastClr="000000"/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جوانان!$B$2:$G$2</c:f>
              <c:strCache>
                <c:ptCount val="6"/>
                <c:pt idx="0">
                  <c:v>جوانان – آزاد </c:v>
                </c:pt>
                <c:pt idx="1">
                  <c:v>غنچه های هلال</c:v>
                </c:pt>
                <c:pt idx="2">
                  <c:v>دانش آموزی</c:v>
                </c:pt>
                <c:pt idx="3">
                  <c:v>دانشجویی</c:v>
                </c:pt>
                <c:pt idx="4">
                  <c:v>طلاب </c:v>
                </c:pt>
                <c:pt idx="5">
                  <c:v>روستایی</c:v>
                </c:pt>
              </c:strCache>
            </c:strRef>
          </c:cat>
          <c:val>
            <c:numRef>
              <c:f>جوانان!$B$3:$G$3</c:f>
              <c:numCache>
                <c:formatCode>General</c:formatCode>
                <c:ptCount val="6"/>
                <c:pt idx="0">
                  <c:v>6962</c:v>
                </c:pt>
                <c:pt idx="1">
                  <c:v>758</c:v>
                </c:pt>
                <c:pt idx="2">
                  <c:v>13710</c:v>
                </c:pt>
                <c:pt idx="3">
                  <c:v>4850</c:v>
                </c:pt>
                <c:pt idx="4">
                  <c:v>135</c:v>
                </c:pt>
                <c:pt idx="5">
                  <c:v>793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bg1"/>
                </a:solidFill>
              </a:defRPr>
            </a:pPr>
            <a:r>
              <a:rPr lang="fa-IR" sz="1400" dirty="0">
                <a:solidFill>
                  <a:schemeClr val="bg1"/>
                </a:solidFill>
              </a:rPr>
              <a:t>اعضا به تفکیک جنسیت </a:t>
            </a:r>
            <a:endParaRPr lang="en-US" sz="140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9779248338638525"/>
          <c:y val="0.11627906976744186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2632964762383422"/>
          <c:y val="0.20801226881523535"/>
          <c:w val="0.79698609482325333"/>
          <c:h val="0.67562290178843931"/>
        </c:manualLayout>
      </c:layout>
      <c:pie3DChart>
        <c:varyColors val="1"/>
        <c:ser>
          <c:idx val="0"/>
          <c:order val="0"/>
          <c:explosion val="2"/>
          <c:dPt>
            <c:idx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18138758586027817"/>
                  <c:y val="6.65757187328328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26569860948232527"/>
                  <c:y val="-0.17483092229750352"/>
                </c:manualLayout>
              </c:layout>
              <c:showCatName val="1"/>
              <c:showPercent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cs typeface="B Nazanin" panose="00000400000000000000" pitchFamily="2" charset="-78"/>
                  </a:defRPr>
                </a:pPr>
                <a:endParaRPr lang="en-US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جوانان!$B$11:$C$11</c:f>
              <c:strCache>
                <c:ptCount val="2"/>
                <c:pt idx="0">
                  <c:v>برادر</c:v>
                </c:pt>
                <c:pt idx="1">
                  <c:v>خواهر</c:v>
                </c:pt>
              </c:strCache>
            </c:strRef>
          </c:cat>
          <c:val>
            <c:numRef>
              <c:f>جوانان!$B$12:$C$12</c:f>
              <c:numCache>
                <c:formatCode>General</c:formatCode>
                <c:ptCount val="2"/>
                <c:pt idx="0">
                  <c:v>11798</c:v>
                </c:pt>
                <c:pt idx="1">
                  <c:v>15410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>
          <a:cs typeface="B Titr" panose="00000700000000000000" pitchFamily="2" charset="-78"/>
        </a:defRPr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/>
            </a:pPr>
            <a:r>
              <a:rPr lang="fa-IR" sz="1100"/>
              <a:t>توزیع داوطلبان و اعضای جمعیت به تفکیک گروه ها </a:t>
            </a:r>
            <a:endParaRPr lang="en-US" sz="1100"/>
          </a:p>
        </c:rich>
      </c:tx>
      <c:layout>
        <c:manualLayout>
          <c:xMode val="edge"/>
          <c:yMode val="edge"/>
          <c:x val="0.23032569792412311"/>
          <c:y val="3.8095238095238099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795442615127655"/>
          <c:y val="0.3415103112110987"/>
          <c:w val="0.8083335719398711"/>
          <c:h val="0.65205099362579699"/>
        </c:manualLayout>
      </c:layout>
      <c:pie3DChart>
        <c:varyColors val="1"/>
        <c:ser>
          <c:idx val="0"/>
          <c:order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  <a:cs typeface="B Titr" pitchFamily="2" charset="-78"/>
                    </a:defRPr>
                  </a:pPr>
                  <a:endParaRPr lang="en-US"/>
                </a:p>
              </c:txPr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  <a:cs typeface="B Titr" pitchFamily="2" charset="-78"/>
                    </a:defRPr>
                  </a:pPr>
                  <a:endParaRPr lang="en-US"/>
                </a:p>
              </c:txPr>
            </c:dLbl>
            <c:dLbl>
              <c:idx val="3"/>
              <c:layout>
                <c:manualLayout>
                  <c:x val="2.4607969458363174E-2"/>
                  <c:y val="-1.7946756655418075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6807683130517776E-2"/>
                  <c:y val="1.1256092988376451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cs typeface="B Titr" pitchFamily="2" charset="-78"/>
                  </a:defRPr>
                </a:pPr>
                <a:endParaRPr lang="en-US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'داوطلبان '!$A$2:$A$6</c:f>
              <c:strCache>
                <c:ptCount val="5"/>
                <c:pt idx="0">
                  <c:v>مشارکت</c:v>
                </c:pt>
                <c:pt idx="1">
                  <c:v>حمایت </c:v>
                </c:pt>
                <c:pt idx="2">
                  <c:v>هدایت</c:v>
                </c:pt>
                <c:pt idx="3">
                  <c:v>مهارت </c:v>
                </c:pt>
                <c:pt idx="4">
                  <c:v>اعضا</c:v>
                </c:pt>
              </c:strCache>
            </c:strRef>
          </c:cat>
          <c:val>
            <c:numRef>
              <c:f>'داوطلبان '!$B$2:$B$6</c:f>
              <c:numCache>
                <c:formatCode>General</c:formatCode>
                <c:ptCount val="5"/>
                <c:pt idx="0">
                  <c:v>6171</c:v>
                </c:pt>
                <c:pt idx="1">
                  <c:v>1259</c:v>
                </c:pt>
                <c:pt idx="2">
                  <c:v>2957</c:v>
                </c:pt>
                <c:pt idx="3">
                  <c:v>1810</c:v>
                </c:pt>
                <c:pt idx="4">
                  <c:v>879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>
          <a:solidFill>
            <a:schemeClr val="tx1"/>
          </a:solidFill>
          <a:cs typeface="B Titr" panose="00000700000000000000" pitchFamily="2" charset="-78"/>
        </a:defRPr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>
                <a:cs typeface="B Titr" pitchFamily="2" charset="-78"/>
              </a:defRPr>
            </a:pPr>
            <a:r>
              <a:rPr lang="fa-IR" sz="1200">
                <a:cs typeface="B Titr" pitchFamily="2" charset="-78"/>
              </a:rPr>
              <a:t>داوطلبا ن</a:t>
            </a:r>
            <a:r>
              <a:rPr lang="fa-IR" sz="1200" baseline="0">
                <a:cs typeface="B Titr" pitchFamily="2" charset="-78"/>
              </a:rPr>
              <a:t> به تفکیک جنسیت </a:t>
            </a:r>
            <a:endParaRPr lang="en-US" sz="1200">
              <a:cs typeface="B Titr" pitchFamily="2" charset="-78"/>
            </a:endParaRPr>
          </a:p>
        </c:rich>
      </c:tx>
      <c:layout>
        <c:manualLayout>
          <c:xMode val="edge"/>
          <c:yMode val="edge"/>
          <c:x val="0.32809033245844282"/>
          <c:y val="8.3333333333333343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8611111111111094E-2"/>
          <c:y val="0.30896981627296594"/>
          <c:w val="0.81388888888888899"/>
          <c:h val="0.65113444152814248"/>
        </c:manualLayout>
      </c:layout>
      <c:pie3DChart>
        <c:varyColors val="1"/>
        <c:ser>
          <c:idx val="0"/>
          <c:order val="0"/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2"/>
            <c:spPr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tx1"/>
                      </a:solidFill>
                      <a:cs typeface="B Titr" pitchFamily="2" charset="-78"/>
                    </a:defRPr>
                  </a:pPr>
                  <a:endParaRPr lang="en-US"/>
                </a:p>
              </c:txPr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50" b="1">
                      <a:solidFill>
                        <a:schemeClr val="tx1"/>
                      </a:solidFill>
                      <a:cs typeface="B Titr" pitchFamily="2" charset="-78"/>
                    </a:defRPr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  <a:cs typeface="B Titr" pitchFamily="2" charset="-78"/>
                  </a:defRPr>
                </a:pPr>
                <a:endParaRPr lang="en-US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'داوطلبان '!$A$8:$A$10</c:f>
              <c:strCache>
                <c:ptCount val="3"/>
                <c:pt idx="0">
                  <c:v>داوطلب</c:v>
                </c:pt>
                <c:pt idx="1">
                  <c:v>داوطلب زن </c:v>
                </c:pt>
                <c:pt idx="2">
                  <c:v>داوطلب مرد </c:v>
                </c:pt>
              </c:strCache>
            </c:strRef>
          </c:cat>
          <c:val>
            <c:numRef>
              <c:f>'داوطلبان '!$B$8:$B$10</c:f>
              <c:numCache>
                <c:formatCode>General</c:formatCode>
                <c:ptCount val="3"/>
                <c:pt idx="1">
                  <c:v>5884</c:v>
                </c:pt>
                <c:pt idx="2">
                  <c:v>6313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>
                <a:cs typeface="B Titr" panose="00000700000000000000" pitchFamily="2" charset="-78"/>
              </a:defRPr>
            </a:pPr>
            <a:r>
              <a:rPr lang="fa-IR" sz="1200">
                <a:cs typeface="B Titr" panose="00000700000000000000" pitchFamily="2" charset="-78"/>
              </a:rPr>
              <a:t>نمودار تعداد اعضا به تفکیک جنسیت </a:t>
            </a:r>
          </a:p>
        </c:rich>
      </c:tx>
      <c:layout>
        <c:manualLayout>
          <c:xMode val="edge"/>
          <c:yMode val="edge"/>
          <c:x val="0.31702777777777791"/>
          <c:y val="9.722222222222222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138888888888888"/>
          <c:y val="0.32108778069408006"/>
          <c:w val="0.81388888888888899"/>
          <c:h val="0.65113444152814248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8207699037620301"/>
                  <c:y val="7.95516185476815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tx1"/>
                      </a:solidFill>
                      <a:cs typeface="B Titr" pitchFamily="2" charset="-78"/>
                    </a:defRPr>
                  </a:pPr>
                  <a:endParaRPr lang="en-US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0.14178368328958876"/>
                  <c:y val="-0.249351851851851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tx1"/>
                      </a:solidFill>
                      <a:cs typeface="B Titr" pitchFamily="2" charset="-78"/>
                    </a:defRPr>
                  </a:pPr>
                  <a:endParaRPr lang="en-US"/>
                </a:p>
              </c:txPr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tx1"/>
                    </a:solidFill>
                    <a:cs typeface="B Titr" pitchFamily="2" charset="-78"/>
                  </a:defRPr>
                </a:pPr>
                <a:endParaRPr lang="en-US"/>
              </a:p>
            </c:txPr>
            <c:showCatName val="1"/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'داوطلبان '!$A$14:$A$15</c:f>
              <c:strCache>
                <c:ptCount val="2"/>
                <c:pt idx="0">
                  <c:v>عضو زن </c:v>
                </c:pt>
                <c:pt idx="1">
                  <c:v>عضو مرد </c:v>
                </c:pt>
              </c:strCache>
            </c:strRef>
          </c:cat>
          <c:val>
            <c:numRef>
              <c:f>'داوطلبان '!$B$14:$B$15</c:f>
              <c:numCache>
                <c:formatCode>General</c:formatCode>
                <c:ptCount val="2"/>
                <c:pt idx="0">
                  <c:v>247</c:v>
                </c:pt>
                <c:pt idx="1">
                  <c:v>632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6E863B-8921-4246-A8D5-738236305A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1E08DD2A-D74F-492E-A23F-3C37372A67D5}">
      <dgm:prSet phldrT="[Text]" custT="1"/>
      <dgm:spPr>
        <a:xfrm>
          <a:off x="5914" y="160184"/>
          <a:ext cx="7941367" cy="320324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fa-IR" sz="1500" b="1" dirty="0" smtClean="0">
              <a:solidFill>
                <a:sysClr val="windowText" lastClr="000000"/>
              </a:solidFill>
              <a:latin typeface="Century Gothic"/>
              <a:ea typeface="+mn-ea"/>
              <a:cs typeface="B Nazanin" pitchFamily="2" charset="-78"/>
            </a:rPr>
            <a:t>میانگین زمان اطلاع رسانی حوادث جاده ای (از زمان وقوع تا اطلاع به جمعیت):           10:14                        دقیقه </a:t>
          </a:r>
          <a:endParaRPr lang="en-US" sz="1500" b="1" dirty="0">
            <a:solidFill>
              <a:sysClr val="windowText" lastClr="000000"/>
            </a:solidFill>
            <a:latin typeface="Century Gothic"/>
            <a:ea typeface="+mn-ea"/>
            <a:cs typeface="B Nazanin" pitchFamily="2" charset="-78"/>
          </a:endParaRPr>
        </a:p>
      </dgm:t>
    </dgm:pt>
    <dgm:pt modelId="{48FC815F-1859-4CF0-B35D-38A784113DCB}" type="parTrans" cxnId="{227B87CF-68E4-430B-9F03-7DC90F811846}">
      <dgm:prSet/>
      <dgm:spPr/>
      <dgm:t>
        <a:bodyPr/>
        <a:lstStyle/>
        <a:p>
          <a:endParaRPr lang="en-US" sz="1050" b="0">
            <a:solidFill>
              <a:schemeClr val="tx1"/>
            </a:solidFill>
            <a:cs typeface="B Nazanin" pitchFamily="2" charset="-78"/>
          </a:endParaRPr>
        </a:p>
      </dgm:t>
    </dgm:pt>
    <dgm:pt modelId="{9EA23AB1-39EB-4C13-AB47-72352CAF6A8C}" type="sibTrans" cxnId="{227B87CF-68E4-430B-9F03-7DC90F811846}">
      <dgm:prSet/>
      <dgm:spPr>
        <a:xfrm>
          <a:off x="7897802" y="-198258"/>
          <a:ext cx="1517785" cy="1517785"/>
        </a:xfrm>
        <a:prstGeom prst="blockArc">
          <a:avLst>
            <a:gd name="adj1" fmla="val 8100000"/>
            <a:gd name="adj2" fmla="val 13500000"/>
            <a:gd name="adj3" fmla="val 1784"/>
          </a:avLst>
        </a:prstGeom>
      </dgm:spPr>
      <dgm:t>
        <a:bodyPr/>
        <a:lstStyle/>
        <a:p>
          <a:endParaRPr lang="en-US" sz="1050" b="0">
            <a:solidFill>
              <a:schemeClr val="tx1"/>
            </a:solidFill>
            <a:cs typeface="B Nazanin" pitchFamily="2" charset="-78"/>
          </a:endParaRPr>
        </a:p>
      </dgm:t>
    </dgm:pt>
    <dgm:pt modelId="{79504346-2D9B-422C-9542-785200EE4681}">
      <dgm:prSet phldrT="[Text]" custT="1"/>
      <dgm:spPr>
        <a:xfrm>
          <a:off x="0" y="640760"/>
          <a:ext cx="7941367" cy="320324"/>
        </a:xfrm>
        <a:prstGeom prst="rect">
          <a:avLst/>
        </a:prstGeom>
      </dgm:spPr>
      <dgm:t>
        <a:bodyPr/>
        <a:lstStyle/>
        <a:p>
          <a:pPr algn="ctr"/>
          <a:r>
            <a:rPr lang="fa-IR" sz="1500" b="1" dirty="0" smtClean="0">
              <a:solidFill>
                <a:schemeClr val="tx1"/>
              </a:solidFill>
              <a:latin typeface="Century Gothic"/>
              <a:ea typeface="+mn-ea"/>
              <a:cs typeface="B Nazanin" pitchFamily="2" charset="-78"/>
            </a:rPr>
            <a:t>میانگین زمان حضور در صحنه عملیات حوادث جاده ای (از اطلاع به جمعیت تا حضور در صحنه):      10:21    دقیقه </a:t>
          </a:r>
          <a:endParaRPr lang="en-US" sz="1500" b="1" dirty="0">
            <a:solidFill>
              <a:schemeClr val="tx1"/>
            </a:solidFill>
            <a:latin typeface="Century Gothic"/>
            <a:ea typeface="+mn-ea"/>
            <a:cs typeface="B Nazanin" pitchFamily="2" charset="-78"/>
          </a:endParaRPr>
        </a:p>
      </dgm:t>
    </dgm:pt>
    <dgm:pt modelId="{B6A4E82F-9546-44A1-9A53-7619807F7403}" type="parTrans" cxnId="{8731747E-85BE-49F4-9898-97AFC0F01461}">
      <dgm:prSet/>
      <dgm:spPr/>
      <dgm:t>
        <a:bodyPr/>
        <a:lstStyle/>
        <a:p>
          <a:endParaRPr lang="en-US" sz="1050" b="0">
            <a:solidFill>
              <a:schemeClr val="tx1"/>
            </a:solidFill>
            <a:cs typeface="B Nazanin" pitchFamily="2" charset="-78"/>
          </a:endParaRPr>
        </a:p>
      </dgm:t>
    </dgm:pt>
    <dgm:pt modelId="{7430F457-1FD6-430E-9BBD-69155796AE3B}" type="sibTrans" cxnId="{8731747E-85BE-49F4-9898-97AFC0F01461}">
      <dgm:prSet/>
      <dgm:spPr/>
      <dgm:t>
        <a:bodyPr/>
        <a:lstStyle/>
        <a:p>
          <a:endParaRPr lang="en-US" sz="1050" b="0">
            <a:solidFill>
              <a:schemeClr val="tx1"/>
            </a:solidFill>
            <a:cs typeface="B Nazanin" pitchFamily="2" charset="-78"/>
          </a:endParaRPr>
        </a:p>
      </dgm:t>
    </dgm:pt>
    <dgm:pt modelId="{B995B84D-0B79-4920-B526-F83F18DDD2EC}" type="pres">
      <dgm:prSet presAssocID="{626E863B-8921-4246-A8D5-738236305A0E}" presName="Name0" presStyleCnt="0">
        <dgm:presLayoutVars>
          <dgm:chMax val="7"/>
          <dgm:chPref val="7"/>
          <dgm:dir val="rev"/>
        </dgm:presLayoutVars>
      </dgm:prSet>
      <dgm:spPr/>
      <dgm:t>
        <a:bodyPr/>
        <a:lstStyle/>
        <a:p>
          <a:endParaRPr lang="en-US"/>
        </a:p>
      </dgm:t>
    </dgm:pt>
    <dgm:pt modelId="{5ADA1F34-55B8-43B9-A9CF-F1B126E174C3}" type="pres">
      <dgm:prSet presAssocID="{626E863B-8921-4246-A8D5-738236305A0E}" presName="Name1" presStyleCnt="0"/>
      <dgm:spPr/>
      <dgm:t>
        <a:bodyPr/>
        <a:lstStyle/>
        <a:p>
          <a:endParaRPr lang="en-US"/>
        </a:p>
      </dgm:t>
    </dgm:pt>
    <dgm:pt modelId="{BB79ECE6-6CE2-468E-A5F8-6BECECC3A724}" type="pres">
      <dgm:prSet presAssocID="{626E863B-8921-4246-A8D5-738236305A0E}" presName="cycle" presStyleCnt="0"/>
      <dgm:spPr/>
      <dgm:t>
        <a:bodyPr/>
        <a:lstStyle/>
        <a:p>
          <a:endParaRPr lang="en-US"/>
        </a:p>
      </dgm:t>
    </dgm:pt>
    <dgm:pt modelId="{72E66FC3-C844-4558-9EA3-CED254F255D2}" type="pres">
      <dgm:prSet presAssocID="{626E863B-8921-4246-A8D5-738236305A0E}" presName="srcNode" presStyleLbl="node1" presStyleIdx="0" presStyleCnt="2"/>
      <dgm:spPr/>
      <dgm:t>
        <a:bodyPr/>
        <a:lstStyle/>
        <a:p>
          <a:endParaRPr lang="en-US"/>
        </a:p>
      </dgm:t>
    </dgm:pt>
    <dgm:pt modelId="{D6BDBCC0-E6CE-407E-8902-7E0CA0224BF2}" type="pres">
      <dgm:prSet presAssocID="{626E863B-8921-4246-A8D5-738236305A0E}" presName="conn" presStyleLbl="parChTrans1D2" presStyleIdx="0" presStyleCnt="1"/>
      <dgm:spPr>
        <a:prstGeom prst="blockArc">
          <a:avLst>
            <a:gd name="adj1" fmla="val 8100000"/>
            <a:gd name="adj2" fmla="val 13500000"/>
            <a:gd name="adj3" fmla="val 1784"/>
          </a:avLst>
        </a:prstGeom>
      </dgm:spPr>
      <dgm:t>
        <a:bodyPr/>
        <a:lstStyle/>
        <a:p>
          <a:endParaRPr lang="en-US"/>
        </a:p>
      </dgm:t>
    </dgm:pt>
    <dgm:pt modelId="{11E9A572-61C8-4EDB-A638-EBBED3F92258}" type="pres">
      <dgm:prSet presAssocID="{626E863B-8921-4246-A8D5-738236305A0E}" presName="extraNode" presStyleLbl="node1" presStyleIdx="0" presStyleCnt="2"/>
      <dgm:spPr/>
      <dgm:t>
        <a:bodyPr/>
        <a:lstStyle/>
        <a:p>
          <a:endParaRPr lang="en-US"/>
        </a:p>
      </dgm:t>
    </dgm:pt>
    <dgm:pt modelId="{C02B8AAC-3A6F-4958-A3E7-39DCA3877BC9}" type="pres">
      <dgm:prSet presAssocID="{626E863B-8921-4246-A8D5-738236305A0E}" presName="dstNode" presStyleLbl="node1" presStyleIdx="0" presStyleCnt="2"/>
      <dgm:spPr/>
      <dgm:t>
        <a:bodyPr/>
        <a:lstStyle/>
        <a:p>
          <a:endParaRPr lang="en-US"/>
        </a:p>
      </dgm:t>
    </dgm:pt>
    <dgm:pt modelId="{8EB7A714-C9FC-401B-A113-2F4A3D47D1FA}" type="pres">
      <dgm:prSet presAssocID="{1E08DD2A-D74F-492E-A23F-3C37372A67D5}" presName="text_1" presStyleLbl="node1" presStyleIdx="0" presStyleCnt="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2E6C9EFA-B761-462F-A4BF-1FC9CAE689C3}" type="pres">
      <dgm:prSet presAssocID="{1E08DD2A-D74F-492E-A23F-3C37372A67D5}" presName="accent_1" presStyleCnt="0"/>
      <dgm:spPr/>
      <dgm:t>
        <a:bodyPr/>
        <a:lstStyle/>
        <a:p>
          <a:endParaRPr lang="en-US"/>
        </a:p>
      </dgm:t>
    </dgm:pt>
    <dgm:pt modelId="{97897613-3114-4BDA-A3B0-02CB12D21115}" type="pres">
      <dgm:prSet presAssocID="{1E08DD2A-D74F-492E-A23F-3C37372A67D5}" presName="accentRepeatNode" presStyleLbl="solidFgAcc1" presStyleIdx="0" presStyleCnt="2"/>
      <dgm:spPr>
        <a:xfrm>
          <a:off x="7747079" y="120143"/>
          <a:ext cx="400405" cy="400405"/>
        </a:xfrm>
        <a:prstGeom prst="ellipse">
          <a:avLst/>
        </a:prstGeom>
      </dgm:spPr>
      <dgm:t>
        <a:bodyPr/>
        <a:lstStyle/>
        <a:p>
          <a:endParaRPr lang="en-US"/>
        </a:p>
      </dgm:t>
    </dgm:pt>
    <dgm:pt modelId="{A5901D0F-5591-445D-AE0C-32846BC2D724}" type="pres">
      <dgm:prSet presAssocID="{79504346-2D9B-422C-9542-785200EE4681}" presName="text_2" presStyleLbl="node1" presStyleIdx="1" presStyleCnt="2" custLinFactNeighborX="-154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EB9018C-736B-4978-BF48-EFFF20BF2460}" type="pres">
      <dgm:prSet presAssocID="{79504346-2D9B-422C-9542-785200EE4681}" presName="accent_2" presStyleCnt="0"/>
      <dgm:spPr/>
      <dgm:t>
        <a:bodyPr/>
        <a:lstStyle/>
        <a:p>
          <a:endParaRPr lang="en-US"/>
        </a:p>
      </dgm:t>
    </dgm:pt>
    <dgm:pt modelId="{9C3D2C0C-7A44-42B7-AE81-DFD3A680C7AB}" type="pres">
      <dgm:prSet presAssocID="{79504346-2D9B-422C-9542-785200EE4681}" presName="accentRepeatNode" presStyleLbl="solidFgAcc1" presStyleIdx="1" presStyleCnt="2"/>
      <dgm:spPr>
        <a:xfrm>
          <a:off x="7747079" y="600719"/>
          <a:ext cx="400405" cy="400405"/>
        </a:xfrm>
        <a:prstGeom prst="ellipse">
          <a:avLst/>
        </a:prstGeom>
      </dgm:spPr>
      <dgm:t>
        <a:bodyPr/>
        <a:lstStyle/>
        <a:p>
          <a:endParaRPr lang="en-US"/>
        </a:p>
      </dgm:t>
    </dgm:pt>
  </dgm:ptLst>
  <dgm:cxnLst>
    <dgm:cxn modelId="{CE6DEBA2-0FF0-4671-8964-3F766E8F5827}" type="presOf" srcId="{79504346-2D9B-422C-9542-785200EE4681}" destId="{A5901D0F-5591-445D-AE0C-32846BC2D724}" srcOrd="0" destOrd="0" presId="urn:microsoft.com/office/officeart/2008/layout/VerticalCurvedList"/>
    <dgm:cxn modelId="{8731747E-85BE-49F4-9898-97AFC0F01461}" srcId="{626E863B-8921-4246-A8D5-738236305A0E}" destId="{79504346-2D9B-422C-9542-785200EE4681}" srcOrd="1" destOrd="0" parTransId="{B6A4E82F-9546-44A1-9A53-7619807F7403}" sibTransId="{7430F457-1FD6-430E-9BBD-69155796AE3B}"/>
    <dgm:cxn modelId="{FEA22165-A840-4BB5-B2E2-623D5020BCAD}" type="presOf" srcId="{1E08DD2A-D74F-492E-A23F-3C37372A67D5}" destId="{8EB7A714-C9FC-401B-A113-2F4A3D47D1FA}" srcOrd="0" destOrd="0" presId="urn:microsoft.com/office/officeart/2008/layout/VerticalCurvedList"/>
    <dgm:cxn modelId="{78D7505E-B714-43B8-A938-9D5C27060B9C}" type="presOf" srcId="{9EA23AB1-39EB-4C13-AB47-72352CAF6A8C}" destId="{D6BDBCC0-E6CE-407E-8902-7E0CA0224BF2}" srcOrd="0" destOrd="0" presId="urn:microsoft.com/office/officeart/2008/layout/VerticalCurvedList"/>
    <dgm:cxn modelId="{227B87CF-68E4-430B-9F03-7DC90F811846}" srcId="{626E863B-8921-4246-A8D5-738236305A0E}" destId="{1E08DD2A-D74F-492E-A23F-3C37372A67D5}" srcOrd="0" destOrd="0" parTransId="{48FC815F-1859-4CF0-B35D-38A784113DCB}" sibTransId="{9EA23AB1-39EB-4C13-AB47-72352CAF6A8C}"/>
    <dgm:cxn modelId="{4E70EA2D-10E3-4C44-B00B-8562F02B6909}" type="presOf" srcId="{626E863B-8921-4246-A8D5-738236305A0E}" destId="{B995B84D-0B79-4920-B526-F83F18DDD2EC}" srcOrd="0" destOrd="0" presId="urn:microsoft.com/office/officeart/2008/layout/VerticalCurvedList"/>
    <dgm:cxn modelId="{2E25A7A2-6875-463F-B03A-74AB024DAA1A}" type="presParOf" srcId="{B995B84D-0B79-4920-B526-F83F18DDD2EC}" destId="{5ADA1F34-55B8-43B9-A9CF-F1B126E174C3}" srcOrd="0" destOrd="0" presId="urn:microsoft.com/office/officeart/2008/layout/VerticalCurvedList"/>
    <dgm:cxn modelId="{8BED5136-C385-4DAE-B95E-97474DAD24A2}" type="presParOf" srcId="{5ADA1F34-55B8-43B9-A9CF-F1B126E174C3}" destId="{BB79ECE6-6CE2-468E-A5F8-6BECECC3A724}" srcOrd="0" destOrd="0" presId="urn:microsoft.com/office/officeart/2008/layout/VerticalCurvedList"/>
    <dgm:cxn modelId="{41D6E713-4A31-4B2B-A02A-FF736F567513}" type="presParOf" srcId="{BB79ECE6-6CE2-468E-A5F8-6BECECC3A724}" destId="{72E66FC3-C844-4558-9EA3-CED254F255D2}" srcOrd="0" destOrd="0" presId="urn:microsoft.com/office/officeart/2008/layout/VerticalCurvedList"/>
    <dgm:cxn modelId="{8C9AB9EE-BB8E-435B-A193-64756B1B0756}" type="presParOf" srcId="{BB79ECE6-6CE2-468E-A5F8-6BECECC3A724}" destId="{D6BDBCC0-E6CE-407E-8902-7E0CA0224BF2}" srcOrd="1" destOrd="0" presId="urn:microsoft.com/office/officeart/2008/layout/VerticalCurvedList"/>
    <dgm:cxn modelId="{EB1F53E3-CCD3-4879-AD3F-FB5E81EEE41B}" type="presParOf" srcId="{BB79ECE6-6CE2-468E-A5F8-6BECECC3A724}" destId="{11E9A572-61C8-4EDB-A638-EBBED3F92258}" srcOrd="2" destOrd="0" presId="urn:microsoft.com/office/officeart/2008/layout/VerticalCurvedList"/>
    <dgm:cxn modelId="{BE3ACF1B-B1EB-49F6-964F-659FC8510D11}" type="presParOf" srcId="{BB79ECE6-6CE2-468E-A5F8-6BECECC3A724}" destId="{C02B8AAC-3A6F-4958-A3E7-39DCA3877BC9}" srcOrd="3" destOrd="0" presId="urn:microsoft.com/office/officeart/2008/layout/VerticalCurvedList"/>
    <dgm:cxn modelId="{79434102-8154-4C10-8BC3-4898802B1401}" type="presParOf" srcId="{5ADA1F34-55B8-43B9-A9CF-F1B126E174C3}" destId="{8EB7A714-C9FC-401B-A113-2F4A3D47D1FA}" srcOrd="1" destOrd="0" presId="urn:microsoft.com/office/officeart/2008/layout/VerticalCurvedList"/>
    <dgm:cxn modelId="{1830D338-6F65-4AEC-9153-B014F9073622}" type="presParOf" srcId="{5ADA1F34-55B8-43B9-A9CF-F1B126E174C3}" destId="{2E6C9EFA-B761-462F-A4BF-1FC9CAE689C3}" srcOrd="2" destOrd="0" presId="urn:microsoft.com/office/officeart/2008/layout/VerticalCurvedList"/>
    <dgm:cxn modelId="{DD7189F0-8D83-4E23-A14A-F85D9C97AD11}" type="presParOf" srcId="{2E6C9EFA-B761-462F-A4BF-1FC9CAE689C3}" destId="{97897613-3114-4BDA-A3B0-02CB12D21115}" srcOrd="0" destOrd="0" presId="urn:microsoft.com/office/officeart/2008/layout/VerticalCurvedList"/>
    <dgm:cxn modelId="{1F399FB4-EDE2-4B71-84B2-761F7AD09EAF}" type="presParOf" srcId="{5ADA1F34-55B8-43B9-A9CF-F1B126E174C3}" destId="{A5901D0F-5591-445D-AE0C-32846BC2D724}" srcOrd="3" destOrd="0" presId="urn:microsoft.com/office/officeart/2008/layout/VerticalCurvedList"/>
    <dgm:cxn modelId="{9DBB235B-85D8-4620-B9E2-75A5892E4AC1}" type="presParOf" srcId="{5ADA1F34-55B8-43B9-A9CF-F1B126E174C3}" destId="{4EB9018C-736B-4978-BF48-EFFF20BF2460}" srcOrd="4" destOrd="0" presId="urn:microsoft.com/office/officeart/2008/layout/VerticalCurvedList"/>
    <dgm:cxn modelId="{954F2CF2-A5A2-448E-B2DE-2A5AA790DA62}" type="presParOf" srcId="{4EB9018C-736B-4978-BF48-EFFF20BF2460}" destId="{9C3D2C0C-7A44-42B7-AE81-DFD3A680C7A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EB0F104-CBA3-4375-AF4B-514B4C9F8F99}" type="doc">
      <dgm:prSet loTypeId="urn:microsoft.com/office/officeart/2005/8/layout/hList3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7783927-E36D-4F79-8F8E-EADD36A1DBA0}">
      <dgm:prSet phldrT="[Text]" custT="1"/>
      <dgm:spPr/>
      <dgm:t>
        <a:bodyPr/>
        <a:lstStyle/>
        <a:p>
          <a:pPr rtl="1"/>
          <a:r>
            <a:rPr lang="fa-I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کل اعضا و داوطلبان به تفکیک گروه ها </a:t>
          </a:r>
          <a:r>
            <a:rPr lang="fa-IR" sz="1600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:        </a:t>
          </a:r>
          <a:r>
            <a:rPr lang="fa-IR" sz="1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 13076 نفر </a:t>
          </a:r>
          <a:endParaRPr lang="en-US" sz="16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Titr" pitchFamily="2" charset="-78"/>
          </a:endParaRPr>
        </a:p>
      </dgm:t>
    </dgm:pt>
    <dgm:pt modelId="{A5521EA3-00E5-4BA2-A610-45F6F7CF1163}" type="parTrans" cxnId="{D40BFEFD-0585-44DC-84CC-2D56D752BE9F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6ABE6F6E-2AD6-480D-90D9-F5038B029885}" type="sibTrans" cxnId="{D40BFEFD-0585-44DC-84CC-2D56D752BE9F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F0F6CEC8-7B96-41E0-9D7A-ADA40E7485A1}">
      <dgm:prSet phldrT="[Text]" custT="1"/>
      <dgm:spPr/>
      <dgm:t>
        <a:bodyPr anchor="ctr" anchorCtr="1"/>
        <a:lstStyle/>
        <a:p>
          <a:pPr algn="ct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عضو</a:t>
          </a:r>
          <a:endParaRPr lang="en-US" sz="14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gm:t>
    </dgm:pt>
    <dgm:pt modelId="{645E67ED-C1E8-4148-9D53-13DA65EA036E}" type="parTrans" cxnId="{DF9E086C-520C-4165-AD9D-988738AEC208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19367B0A-9D1A-4FEF-B0CC-5E339BF92536}" type="sibTrans" cxnId="{DF9E086C-520C-4165-AD9D-988738AEC208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F3A80500-236B-49BC-9A19-A5812591A607}">
      <dgm:prSet custT="1"/>
      <dgm:spPr>
        <a:solidFill>
          <a:schemeClr val="tx2"/>
        </a:solidFill>
      </dgm:spPr>
      <dgm:t>
        <a:bodyPr anchor="ctr" anchorCtr="1"/>
        <a:lstStyle/>
        <a:p>
          <a:pPr algn="ct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مهارت</a:t>
          </a:r>
          <a:endParaRPr lang="en-US" sz="1400" dirty="0">
            <a:ln>
              <a:noFill/>
            </a:ln>
            <a:solidFill>
              <a:schemeClr val="bg1"/>
            </a:solidFill>
            <a:cs typeface="B Titr" pitchFamily="2" charset="-78"/>
          </a:endParaRPr>
        </a:p>
      </dgm:t>
    </dgm:pt>
    <dgm:pt modelId="{05FF62BF-196A-419C-B5CE-300384AD9DB4}" type="parTrans" cxnId="{EA4D7148-3209-4DB1-AE3F-BB7081855096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D7408605-83DD-44A8-B15F-42C457A05281}" type="sibTrans" cxnId="{EA4D7148-3209-4DB1-AE3F-BB7081855096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2C2D6840-ACA4-4E12-8BF0-9F8E92849641}">
      <dgm:prSet custT="1"/>
      <dgm:spPr/>
      <dgm:t>
        <a:bodyPr anchor="ctr" anchorCtr="1"/>
        <a:lstStyle/>
        <a:p>
          <a:pPr algn="ct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هدایت </a:t>
          </a:r>
          <a:endParaRPr lang="en-US" sz="14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gm:t>
    </dgm:pt>
    <dgm:pt modelId="{0BA71466-02DB-42F9-BD1E-53B2FF9D470C}" type="parTrans" cxnId="{EB0B33EE-7644-4318-B695-4D33D08C92C0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A92E8F6A-699C-47E7-9B1D-2203D6F90D6E}" type="sibTrans" cxnId="{EB0B33EE-7644-4318-B695-4D33D08C92C0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3941ABD5-35F4-4DA9-8555-E8F404CA118D}">
      <dgm:prSet custT="1"/>
      <dgm:spPr>
        <a:solidFill>
          <a:schemeClr val="accent6">
            <a:lumMod val="75000"/>
          </a:schemeClr>
        </a:solidFill>
      </dgm:spPr>
      <dgm:t>
        <a:bodyPr anchor="ctr" anchorCtr="1"/>
        <a:lstStyle/>
        <a:p>
          <a:pPr algn="ct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 مشارکت</a:t>
          </a:r>
          <a:r>
            <a:rPr lang="fa-IR" sz="1400" baseline="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 </a:t>
          </a:r>
          <a:endParaRPr lang="en-US" sz="1400" dirty="0">
            <a:ln>
              <a:noFill/>
            </a:ln>
            <a:solidFill>
              <a:schemeClr val="bg1"/>
            </a:solidFill>
            <a:cs typeface="B Titr" pitchFamily="2" charset="-78"/>
          </a:endParaRPr>
        </a:p>
      </dgm:t>
    </dgm:pt>
    <dgm:pt modelId="{2133F157-3461-4B3D-909C-036E9097853F}" type="parTrans" cxnId="{44B4DADB-1C87-41BC-9924-F9D2A300ED02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1FC2AA72-F86D-4877-90BD-408F22770D1B}" type="sibTrans" cxnId="{44B4DADB-1C87-41BC-9924-F9D2A300ED02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97F697FC-4753-4E40-9676-2BF783BD0B96}">
      <dgm:prSet custT="1"/>
      <dgm:spPr/>
      <dgm:t>
        <a:bodyPr anchor="ctr" anchorCtr="1"/>
        <a:lstStyle/>
        <a:p>
          <a:pPr algn="ct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حمایت</a:t>
          </a:r>
          <a:endParaRPr lang="en-US" sz="14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gm:t>
    </dgm:pt>
    <dgm:pt modelId="{48B7C03D-9462-4743-98E2-814287908CCE}" type="parTrans" cxnId="{0E10404A-35E2-4091-B336-4F667D3CEAC6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882B95FC-9D44-458B-A8E4-6771F54FB1C3}" type="sibTrans" cxnId="{0E10404A-35E2-4091-B336-4F667D3CEAC6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86E5CE09-9D42-4D6F-A0D5-A9864AAF7A2B}">
      <dgm:prSet custT="1"/>
      <dgm:spPr/>
      <dgm:t>
        <a:bodyPr anchor="ctr" anchorCtr="1"/>
        <a:lstStyle/>
        <a:p>
          <a:pPr algn="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         1259</a:t>
          </a:r>
          <a:endParaRPr lang="en-US" sz="14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gm:t>
    </dgm:pt>
    <dgm:pt modelId="{29B4FC84-2A69-481A-A9CD-DDF40751ECAF}" type="parTrans" cxnId="{C563BF57-DABF-426E-A928-0938CF90D31F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877B7BFC-8B05-4BBA-B957-436A37A9B3ED}" type="sibTrans" cxnId="{C563BF57-DABF-426E-A928-0938CF90D31F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2E7D5BD0-14A5-40D1-AEC3-FD528F5B8B81}">
      <dgm:prSet custT="1"/>
      <dgm:spPr>
        <a:solidFill>
          <a:schemeClr val="accent6">
            <a:lumMod val="75000"/>
          </a:schemeClr>
        </a:solidFill>
      </dgm:spPr>
      <dgm:t>
        <a:bodyPr anchor="ctr" anchorCtr="1"/>
        <a:lstStyle/>
        <a:p>
          <a:pPr algn="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          6171</a:t>
          </a:r>
          <a:endParaRPr lang="en-US" sz="1400" dirty="0">
            <a:ln>
              <a:noFill/>
            </a:ln>
            <a:solidFill>
              <a:schemeClr val="bg1"/>
            </a:solidFill>
            <a:cs typeface="B Titr" pitchFamily="2" charset="-78"/>
          </a:endParaRPr>
        </a:p>
      </dgm:t>
    </dgm:pt>
    <dgm:pt modelId="{3CD1582F-0167-449C-902A-6679CE870D5A}" type="parTrans" cxnId="{BB33D457-6290-45F9-B291-368587D8BD1C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689754B2-616F-444C-9C78-503EAE8F5263}" type="sibTrans" cxnId="{BB33D457-6290-45F9-B291-368587D8BD1C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7C3B316F-BBA4-46D6-BF9E-1974BA1DBCE6}">
      <dgm:prSet custT="1"/>
      <dgm:spPr/>
      <dgm:t>
        <a:bodyPr anchor="ctr" anchorCtr="1"/>
        <a:lstStyle/>
        <a:p>
          <a:pPr algn="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        2957</a:t>
          </a:r>
          <a:endParaRPr lang="en-US" sz="14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gm:t>
    </dgm:pt>
    <dgm:pt modelId="{33336A50-3B41-4B33-AFE6-7BF455E455A9}" type="parTrans" cxnId="{9DA8D97E-B44A-43F1-95BE-5AF19BE4AA79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ED32DC1F-CB57-4A8F-BFDE-56FC342F43A4}" type="sibTrans" cxnId="{9DA8D97E-B44A-43F1-95BE-5AF19BE4AA79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69E08084-1A5A-4979-A17B-60F63007283F}">
      <dgm:prSet custT="1"/>
      <dgm:spPr/>
      <dgm:t>
        <a:bodyPr anchor="ctr" anchorCtr="1"/>
        <a:lstStyle/>
        <a:p>
          <a:pPr algn="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         879</a:t>
          </a:r>
          <a:endParaRPr lang="en-US" sz="14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gm:t>
    </dgm:pt>
    <dgm:pt modelId="{46B23581-9EA4-4926-A624-EB1D536C5BF5}" type="sibTrans" cxnId="{20B18CDF-757E-428C-A3F2-22CA0F52F8A2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AF7E8953-D79D-4696-8FAA-C889F2641DE2}" type="parTrans" cxnId="{20B18CDF-757E-428C-A3F2-22CA0F52F8A2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4749C8DE-961B-4290-965F-EE1797C8C663}">
      <dgm:prSet custT="1"/>
      <dgm:spPr>
        <a:solidFill>
          <a:schemeClr val="tx2"/>
        </a:solidFill>
      </dgm:spPr>
      <dgm:t>
        <a:bodyPr anchor="ctr" anchorCtr="1"/>
        <a:lstStyle/>
        <a:p>
          <a:pPr algn="r" rtl="1">
            <a:lnSpc>
              <a:spcPct val="50000"/>
            </a:lnSpc>
          </a:pPr>
          <a:r>
            <a:rPr lang="fa-IR" sz="140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       1810</a:t>
          </a:r>
          <a:endParaRPr lang="en-US" sz="1400" dirty="0">
            <a:ln>
              <a:noFill/>
            </a:ln>
            <a:solidFill>
              <a:schemeClr val="bg1"/>
            </a:solidFill>
            <a:cs typeface="B Titr" pitchFamily="2" charset="-78"/>
          </a:endParaRPr>
        </a:p>
      </dgm:t>
    </dgm:pt>
    <dgm:pt modelId="{5C34C3F6-A5DB-478B-806C-0F1978D112EC}" type="sibTrans" cxnId="{A511CDE5-2D4B-4736-AE86-F1FC5490B664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AFD9D725-17EE-422F-9809-0DD17537BEAC}" type="parTrans" cxnId="{A511CDE5-2D4B-4736-AE86-F1FC5490B664}">
      <dgm:prSet/>
      <dgm:spPr/>
      <dgm:t>
        <a:bodyPr/>
        <a:lstStyle/>
        <a:p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4E60E1D9-11AF-4AB6-B11B-95737F267A74}" type="pres">
      <dgm:prSet presAssocID="{DEB0F104-CBA3-4375-AF4B-514B4C9F8F9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75739E-275C-47DC-8E68-4376F8FCA3C8}" type="pres">
      <dgm:prSet presAssocID="{37783927-E36D-4F79-8F8E-EADD36A1DBA0}" presName="roof" presStyleLbl="dkBgShp" presStyleIdx="0" presStyleCnt="2" custLinFactNeighborY="40980"/>
      <dgm:spPr/>
      <dgm:t>
        <a:bodyPr/>
        <a:lstStyle/>
        <a:p>
          <a:endParaRPr lang="en-US"/>
        </a:p>
      </dgm:t>
    </dgm:pt>
    <dgm:pt modelId="{DB9992F0-6C44-40BA-99B2-7254B32FCBA4}" type="pres">
      <dgm:prSet presAssocID="{37783927-E36D-4F79-8F8E-EADD36A1DBA0}" presName="pillars" presStyleCnt="0"/>
      <dgm:spPr/>
    </dgm:pt>
    <dgm:pt modelId="{744DC81B-8A97-463A-8F4C-2456FEF7DE27}" type="pres">
      <dgm:prSet presAssocID="{37783927-E36D-4F79-8F8E-EADD36A1DBA0}" presName="pillar1" presStyleLbl="node1" presStyleIdx="0" presStyleCnt="5" custScaleY="72938" custLinFactNeighborY="117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02F1C5-4499-4DF2-811B-50E3FA8714C2}" type="pres">
      <dgm:prSet presAssocID="{F3A80500-236B-49BC-9A19-A5812591A607}" presName="pillarX" presStyleLbl="node1" presStyleIdx="1" presStyleCnt="5" custScaleY="72938" custLinFactNeighborY="117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7B2E2D-E98F-44FB-8F1A-6669AC4EFE51}" type="pres">
      <dgm:prSet presAssocID="{2C2D6840-ACA4-4E12-8BF0-9F8E92849641}" presName="pillarX" presStyleLbl="node1" presStyleIdx="2" presStyleCnt="5" custScaleY="72938" custLinFactNeighborY="117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B1A91-8464-4A6E-8DE3-5EE97CB97C0C}" type="pres">
      <dgm:prSet presAssocID="{3941ABD5-35F4-4DA9-8555-E8F404CA118D}" presName="pillarX" presStyleLbl="node1" presStyleIdx="3" presStyleCnt="5" custScaleY="72938" custLinFactNeighborY="117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A62923-71E8-46A6-803E-C23E4AB7B5E4}" type="pres">
      <dgm:prSet presAssocID="{97F697FC-4753-4E40-9676-2BF783BD0B96}" presName="pillarX" presStyleLbl="node1" presStyleIdx="4" presStyleCnt="5" custScaleY="72938" custLinFactNeighborY="117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D68FA-FB57-4634-8A0D-F10B64B7359D}" type="pres">
      <dgm:prSet presAssocID="{37783927-E36D-4F79-8F8E-EADD36A1DBA0}" presName="base" presStyleLbl="dkBgShp" presStyleIdx="1" presStyleCnt="2" custLinFactNeighborY="12681"/>
      <dgm:spPr/>
    </dgm:pt>
  </dgm:ptLst>
  <dgm:cxnLst>
    <dgm:cxn modelId="{CDB82D34-95B6-45E7-998B-E8DD052A1067}" type="presOf" srcId="{69E08084-1A5A-4979-A17B-60F63007283F}" destId="{744DC81B-8A97-463A-8F4C-2456FEF7DE27}" srcOrd="0" destOrd="1" presId="urn:microsoft.com/office/officeart/2005/8/layout/hList3"/>
    <dgm:cxn modelId="{9DA8D97E-B44A-43F1-95BE-5AF19BE4AA79}" srcId="{2C2D6840-ACA4-4E12-8BF0-9F8E92849641}" destId="{7C3B316F-BBA4-46D6-BF9E-1974BA1DBCE6}" srcOrd="0" destOrd="0" parTransId="{33336A50-3B41-4B33-AFE6-7BF455E455A9}" sibTransId="{ED32DC1F-CB57-4A8F-BFDE-56FC342F43A4}"/>
    <dgm:cxn modelId="{C3CF161D-A505-497A-81EC-D41EE772F395}" type="presOf" srcId="{2C2D6840-ACA4-4E12-8BF0-9F8E92849641}" destId="{327B2E2D-E98F-44FB-8F1A-6669AC4EFE51}" srcOrd="0" destOrd="0" presId="urn:microsoft.com/office/officeart/2005/8/layout/hList3"/>
    <dgm:cxn modelId="{C563BF57-DABF-426E-A928-0938CF90D31F}" srcId="{97F697FC-4753-4E40-9676-2BF783BD0B96}" destId="{86E5CE09-9D42-4D6F-A0D5-A9864AAF7A2B}" srcOrd="0" destOrd="0" parTransId="{29B4FC84-2A69-481A-A9CD-DDF40751ECAF}" sibTransId="{877B7BFC-8B05-4BBA-B957-436A37A9B3ED}"/>
    <dgm:cxn modelId="{44B4DADB-1C87-41BC-9924-F9D2A300ED02}" srcId="{37783927-E36D-4F79-8F8E-EADD36A1DBA0}" destId="{3941ABD5-35F4-4DA9-8555-E8F404CA118D}" srcOrd="3" destOrd="0" parTransId="{2133F157-3461-4B3D-909C-036E9097853F}" sibTransId="{1FC2AA72-F86D-4877-90BD-408F22770D1B}"/>
    <dgm:cxn modelId="{D6070817-3FB2-41B4-A0CA-7F35B7D6942F}" type="presOf" srcId="{97F697FC-4753-4E40-9676-2BF783BD0B96}" destId="{46A62923-71E8-46A6-803E-C23E4AB7B5E4}" srcOrd="0" destOrd="0" presId="urn:microsoft.com/office/officeart/2005/8/layout/hList3"/>
    <dgm:cxn modelId="{0FF6493B-21EC-4E5F-82BA-0794EA563837}" type="presOf" srcId="{F3A80500-236B-49BC-9A19-A5812591A607}" destId="{BB02F1C5-4499-4DF2-811B-50E3FA8714C2}" srcOrd="0" destOrd="0" presId="urn:microsoft.com/office/officeart/2005/8/layout/hList3"/>
    <dgm:cxn modelId="{793FD74B-4B4D-40AB-9644-A1837E0A6AC9}" type="presOf" srcId="{7C3B316F-BBA4-46D6-BF9E-1974BA1DBCE6}" destId="{327B2E2D-E98F-44FB-8F1A-6669AC4EFE51}" srcOrd="0" destOrd="1" presId="urn:microsoft.com/office/officeart/2005/8/layout/hList3"/>
    <dgm:cxn modelId="{2E658139-F40B-4EEA-B8EE-CCA89F75C330}" type="presOf" srcId="{37783927-E36D-4F79-8F8E-EADD36A1DBA0}" destId="{8A75739E-275C-47DC-8E68-4376F8FCA3C8}" srcOrd="0" destOrd="0" presId="urn:microsoft.com/office/officeart/2005/8/layout/hList3"/>
    <dgm:cxn modelId="{BB33D457-6290-45F9-B291-368587D8BD1C}" srcId="{3941ABD5-35F4-4DA9-8555-E8F404CA118D}" destId="{2E7D5BD0-14A5-40D1-AEC3-FD528F5B8B81}" srcOrd="0" destOrd="0" parTransId="{3CD1582F-0167-449C-902A-6679CE870D5A}" sibTransId="{689754B2-616F-444C-9C78-503EAE8F5263}"/>
    <dgm:cxn modelId="{561AA4B2-E4E1-462B-A0EE-16D8BD4BC108}" type="presOf" srcId="{F0F6CEC8-7B96-41E0-9D7A-ADA40E7485A1}" destId="{744DC81B-8A97-463A-8F4C-2456FEF7DE27}" srcOrd="0" destOrd="0" presId="urn:microsoft.com/office/officeart/2005/8/layout/hList3"/>
    <dgm:cxn modelId="{3FA25B8C-86C3-4C12-BD0E-22F846EF53FB}" type="presOf" srcId="{86E5CE09-9D42-4D6F-A0D5-A9864AAF7A2B}" destId="{46A62923-71E8-46A6-803E-C23E4AB7B5E4}" srcOrd="0" destOrd="1" presId="urn:microsoft.com/office/officeart/2005/8/layout/hList3"/>
    <dgm:cxn modelId="{9A80B833-0FFA-434A-89A9-754466051FCC}" type="presOf" srcId="{2E7D5BD0-14A5-40D1-AEC3-FD528F5B8B81}" destId="{86AB1A91-8464-4A6E-8DE3-5EE97CB97C0C}" srcOrd="0" destOrd="1" presId="urn:microsoft.com/office/officeart/2005/8/layout/hList3"/>
    <dgm:cxn modelId="{A511CDE5-2D4B-4736-AE86-F1FC5490B664}" srcId="{F3A80500-236B-49BC-9A19-A5812591A607}" destId="{4749C8DE-961B-4290-965F-EE1797C8C663}" srcOrd="0" destOrd="0" parTransId="{AFD9D725-17EE-422F-9809-0DD17537BEAC}" sibTransId="{5C34C3F6-A5DB-478B-806C-0F1978D112EC}"/>
    <dgm:cxn modelId="{EA4D7148-3209-4DB1-AE3F-BB7081855096}" srcId="{37783927-E36D-4F79-8F8E-EADD36A1DBA0}" destId="{F3A80500-236B-49BC-9A19-A5812591A607}" srcOrd="1" destOrd="0" parTransId="{05FF62BF-196A-419C-B5CE-300384AD9DB4}" sibTransId="{D7408605-83DD-44A8-B15F-42C457A05281}"/>
    <dgm:cxn modelId="{96C2D9C8-4983-41CB-B7E4-81583F0AFC39}" type="presOf" srcId="{DEB0F104-CBA3-4375-AF4B-514B4C9F8F99}" destId="{4E60E1D9-11AF-4AB6-B11B-95737F267A74}" srcOrd="0" destOrd="0" presId="urn:microsoft.com/office/officeart/2005/8/layout/hList3"/>
    <dgm:cxn modelId="{CD8B38F3-BFAB-47FF-ACCD-0D55D9776A06}" type="presOf" srcId="{4749C8DE-961B-4290-965F-EE1797C8C663}" destId="{BB02F1C5-4499-4DF2-811B-50E3FA8714C2}" srcOrd="0" destOrd="1" presId="urn:microsoft.com/office/officeart/2005/8/layout/hList3"/>
    <dgm:cxn modelId="{21628417-F383-4983-A13A-9A1F816817C1}" type="presOf" srcId="{3941ABD5-35F4-4DA9-8555-E8F404CA118D}" destId="{86AB1A91-8464-4A6E-8DE3-5EE97CB97C0C}" srcOrd="0" destOrd="0" presId="urn:microsoft.com/office/officeart/2005/8/layout/hList3"/>
    <dgm:cxn modelId="{D40BFEFD-0585-44DC-84CC-2D56D752BE9F}" srcId="{DEB0F104-CBA3-4375-AF4B-514B4C9F8F99}" destId="{37783927-E36D-4F79-8F8E-EADD36A1DBA0}" srcOrd="0" destOrd="0" parTransId="{A5521EA3-00E5-4BA2-A610-45F6F7CF1163}" sibTransId="{6ABE6F6E-2AD6-480D-90D9-F5038B029885}"/>
    <dgm:cxn modelId="{EB0B33EE-7644-4318-B695-4D33D08C92C0}" srcId="{37783927-E36D-4F79-8F8E-EADD36A1DBA0}" destId="{2C2D6840-ACA4-4E12-8BF0-9F8E92849641}" srcOrd="2" destOrd="0" parTransId="{0BA71466-02DB-42F9-BD1E-53B2FF9D470C}" sibTransId="{A92E8F6A-699C-47E7-9B1D-2203D6F90D6E}"/>
    <dgm:cxn modelId="{20B18CDF-757E-428C-A3F2-22CA0F52F8A2}" srcId="{F0F6CEC8-7B96-41E0-9D7A-ADA40E7485A1}" destId="{69E08084-1A5A-4979-A17B-60F63007283F}" srcOrd="0" destOrd="0" parTransId="{AF7E8953-D79D-4696-8FAA-C889F2641DE2}" sibTransId="{46B23581-9EA4-4926-A624-EB1D536C5BF5}"/>
    <dgm:cxn modelId="{0E10404A-35E2-4091-B336-4F667D3CEAC6}" srcId="{37783927-E36D-4F79-8F8E-EADD36A1DBA0}" destId="{97F697FC-4753-4E40-9676-2BF783BD0B96}" srcOrd="4" destOrd="0" parTransId="{48B7C03D-9462-4743-98E2-814287908CCE}" sibTransId="{882B95FC-9D44-458B-A8E4-6771F54FB1C3}"/>
    <dgm:cxn modelId="{DF9E086C-520C-4165-AD9D-988738AEC208}" srcId="{37783927-E36D-4F79-8F8E-EADD36A1DBA0}" destId="{F0F6CEC8-7B96-41E0-9D7A-ADA40E7485A1}" srcOrd="0" destOrd="0" parTransId="{645E67ED-C1E8-4148-9D53-13DA65EA036E}" sibTransId="{19367B0A-9D1A-4FEF-B0CC-5E339BF92536}"/>
    <dgm:cxn modelId="{69BC36E8-97FD-46B3-ADB6-03B96929D105}" type="presParOf" srcId="{4E60E1D9-11AF-4AB6-B11B-95737F267A74}" destId="{8A75739E-275C-47DC-8E68-4376F8FCA3C8}" srcOrd="0" destOrd="0" presId="urn:microsoft.com/office/officeart/2005/8/layout/hList3"/>
    <dgm:cxn modelId="{D879A6DC-A796-4258-A243-2A95A47288B6}" type="presParOf" srcId="{4E60E1D9-11AF-4AB6-B11B-95737F267A74}" destId="{DB9992F0-6C44-40BA-99B2-7254B32FCBA4}" srcOrd="1" destOrd="0" presId="urn:microsoft.com/office/officeart/2005/8/layout/hList3"/>
    <dgm:cxn modelId="{EB996723-C977-41F0-BCB7-BB234AC29022}" type="presParOf" srcId="{DB9992F0-6C44-40BA-99B2-7254B32FCBA4}" destId="{744DC81B-8A97-463A-8F4C-2456FEF7DE27}" srcOrd="0" destOrd="0" presId="urn:microsoft.com/office/officeart/2005/8/layout/hList3"/>
    <dgm:cxn modelId="{E8130CAC-B3C8-4020-8AE0-D04848448776}" type="presParOf" srcId="{DB9992F0-6C44-40BA-99B2-7254B32FCBA4}" destId="{BB02F1C5-4499-4DF2-811B-50E3FA8714C2}" srcOrd="1" destOrd="0" presId="urn:microsoft.com/office/officeart/2005/8/layout/hList3"/>
    <dgm:cxn modelId="{081865F0-1F3B-42F9-BA6C-69A936ABAB0F}" type="presParOf" srcId="{DB9992F0-6C44-40BA-99B2-7254B32FCBA4}" destId="{327B2E2D-E98F-44FB-8F1A-6669AC4EFE51}" srcOrd="2" destOrd="0" presId="urn:microsoft.com/office/officeart/2005/8/layout/hList3"/>
    <dgm:cxn modelId="{35DD52F4-E070-41F1-A42F-CAAEB2944C96}" type="presParOf" srcId="{DB9992F0-6C44-40BA-99B2-7254B32FCBA4}" destId="{86AB1A91-8464-4A6E-8DE3-5EE97CB97C0C}" srcOrd="3" destOrd="0" presId="urn:microsoft.com/office/officeart/2005/8/layout/hList3"/>
    <dgm:cxn modelId="{24C14B6B-1E45-4389-BA13-E7979C7671C3}" type="presParOf" srcId="{DB9992F0-6C44-40BA-99B2-7254B32FCBA4}" destId="{46A62923-71E8-46A6-803E-C23E4AB7B5E4}" srcOrd="4" destOrd="0" presId="urn:microsoft.com/office/officeart/2005/8/layout/hList3"/>
    <dgm:cxn modelId="{7E8AF237-75F8-41C5-AE9F-45208867086E}" type="presParOf" srcId="{4E60E1D9-11AF-4AB6-B11B-95737F267A74}" destId="{8F6D68FA-FB57-4634-8A0D-F10B64B7359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278FBFF-2632-4A71-BCF6-64912ADC0637}" type="doc">
      <dgm:prSet loTypeId="urn:microsoft.com/office/officeart/2008/layout/RadialCluster" loCatId="cycle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6487A5B8-7615-4122-ADC0-3D4D18630492}">
      <dgm:prSet phldrT="[Text]" custT="1"/>
      <dgm:spPr>
        <a:xfrm>
          <a:off x="1361331" y="945288"/>
          <a:ext cx="965131" cy="743902"/>
        </a:xfrm>
      </dgm:spPr>
      <dgm:t>
        <a:bodyPr/>
        <a:lstStyle/>
        <a:p>
          <a:pPr algn="ctr" rtl="1"/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اعضا و داوطلبان به تفکیک جنسیت</a:t>
          </a:r>
          <a:r>
            <a:rPr lang="en-US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  </a:t>
          </a:r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( نفر) </a:t>
          </a:r>
          <a:endParaRPr lang="en-US" sz="11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F9688317-7AE8-4BD7-9687-478DC094329F}" type="parTrans" cxnId="{03BA073D-98D9-41C8-ACA1-5906C9DC3C0F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24B30C14-F9B0-4B59-8C34-7950A4FA4643}" type="sibTrans" cxnId="{03BA073D-98D9-41C8-ACA1-5906C9DC3C0F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13E24CCD-D47D-486D-8D16-A320CF8B7CE2}">
      <dgm:prSet phldrT="[Text]" custT="1"/>
      <dgm:spPr>
        <a:xfrm>
          <a:off x="1288569" y="133398"/>
          <a:ext cx="1165472" cy="498414"/>
        </a:xfrm>
      </dgm:spPr>
      <dgm:t>
        <a:bodyPr/>
        <a:lstStyle/>
        <a:p>
          <a:pPr algn="ctr" rtl="1"/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کل اعضا و داوطلبان </a:t>
          </a:r>
        </a:p>
        <a:p>
          <a:pPr algn="ctr" rtl="1"/>
          <a:r>
            <a:rPr lang="fa-IR" sz="14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13076</a:t>
          </a:r>
          <a:endParaRPr lang="en-US" sz="11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A5C8B342-8634-4DD2-8F03-C2D6664857FB}" type="parTrans" cxnId="{00FF4FDA-200E-47CD-A0AA-BC4F653529A1}">
      <dgm:prSet/>
      <dgm:spPr>
        <a:xfrm rot="16300785">
          <a:off x="1702596" y="788550"/>
          <a:ext cx="313609" cy="0"/>
        </a:xfrm>
      </dgm:spPr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C16EB8B7-F103-444C-B499-CD8006F3295B}" type="sibTrans" cxnId="{00FF4FDA-200E-47CD-A0AA-BC4F653529A1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B58741CE-E532-4C56-8B72-BEFEB2E319A4}">
      <dgm:prSet phldrT="[Text]" custT="1"/>
      <dgm:spPr>
        <a:xfrm>
          <a:off x="2415581" y="1847861"/>
          <a:ext cx="891140" cy="498414"/>
        </a:xfrm>
      </dgm:spPr>
      <dgm:t>
        <a:bodyPr/>
        <a:lstStyle/>
        <a:p>
          <a:pPr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6131  </a:t>
          </a:r>
          <a:r>
            <a:rPr lang="fa-IR" sz="14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زن </a:t>
          </a:r>
          <a:endParaRPr lang="en-US" sz="12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DCAA65E0-7ADF-4F67-BFE8-2538B811C493}" type="parTrans" cxnId="{EF8C2E1B-4E27-4CA7-B20C-39170A230A19}">
      <dgm:prSet/>
      <dgm:spPr>
        <a:xfrm rot="2248431">
          <a:off x="2299210" y="1767518"/>
          <a:ext cx="264112" cy="0"/>
        </a:xfrm>
      </dgm:spPr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261E5270-9018-4F7B-B696-85FB46D8CD32}" type="sibTrans" cxnId="{EF8C2E1B-4E27-4CA7-B20C-39170A230A19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76302B6F-C36D-4978-BBFE-0BB539ADD0CD}">
      <dgm:prSet phldrT="[Text]" custT="1"/>
      <dgm:spPr>
        <a:xfrm>
          <a:off x="427078" y="1847861"/>
          <a:ext cx="908764" cy="498414"/>
        </a:xfrm>
      </dgm:spPr>
      <dgm:t>
        <a:bodyPr/>
        <a:lstStyle/>
        <a:p>
          <a:pPr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6945 مرد </a:t>
          </a:r>
          <a:endParaRPr lang="en-US" sz="12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2D0AB172-33EC-4F22-9E33-969DE2717181}" type="parTrans" cxnId="{17E04568-8086-46CF-A00D-EC222620DEFD}">
      <dgm:prSet/>
      <dgm:spPr>
        <a:xfrm rot="8459001">
          <a:off x="1160916" y="1768526"/>
          <a:ext cx="252039" cy="0"/>
        </a:xfrm>
      </dgm:spPr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A61FDF10-1BB7-4543-8AFE-D7EBAD5C8DD4}" type="sibTrans" cxnId="{17E04568-8086-46CF-A00D-EC222620DEFD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1E353449-E7E3-4E71-8410-31E834E956A4}" type="pres">
      <dgm:prSet presAssocID="{E278FBFF-2632-4A71-BCF6-64912ADC063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63DEEBB-DB46-46D7-9063-B1C037F4286F}" type="pres">
      <dgm:prSet presAssocID="{6487A5B8-7615-4122-ADC0-3D4D18630492}" presName="singleCycle" presStyleCnt="0"/>
      <dgm:spPr/>
      <dgm:t>
        <a:bodyPr/>
        <a:lstStyle/>
        <a:p>
          <a:endParaRPr lang="en-US"/>
        </a:p>
      </dgm:t>
    </dgm:pt>
    <dgm:pt modelId="{9C54C3A8-D26F-4584-BEB2-DB7C768174C6}" type="pres">
      <dgm:prSet presAssocID="{6487A5B8-7615-4122-ADC0-3D4D18630492}" presName="singleCenter" presStyleLbl="node1" presStyleIdx="0" presStyleCnt="4" custScaleX="308173" custLinFactNeighborX="-1199" custLinFactNeighborY="-9114">
        <dgm:presLayoutVars>
          <dgm:chMax val="7"/>
          <dgm:chPref val="7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4DD0D8C-69B3-43C8-9AD8-761CB53FA4C0}" type="pres">
      <dgm:prSet presAssocID="{A5C8B342-8634-4DD2-8F03-C2D6664857FB}" presName="Name56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335" y="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7620DE0-250B-4CAA-8F73-E9DDC65D647E}" type="pres">
      <dgm:prSet presAssocID="{13E24CCD-D47D-486D-8D16-A320CF8B7CE2}" presName="text0" presStyleLbl="node1" presStyleIdx="1" presStyleCnt="4" custScaleX="384986" custScaleY="12352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40815F2F-1715-4C07-96C5-61B6AF2BD273}" type="pres">
      <dgm:prSet presAssocID="{DCAA65E0-7ADF-4F67-BFE8-2538B811C493}" presName="Name56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880" y="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61B374B-8A93-4A4E-BA73-53EF25E5B2C8}" type="pres">
      <dgm:prSet presAssocID="{B58741CE-E532-4C56-8B72-BEFEB2E319A4}" presName="text0" presStyleLbl="node1" presStyleIdx="2" presStyleCnt="4" custScaleX="26085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C80FDB0-4976-4140-9631-1520A52F6347}" type="pres">
      <dgm:prSet presAssocID="{2D0AB172-33EC-4F22-9E33-969DE2717181}" presName="Name56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6549" y="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128C850-3E01-464F-AF04-1BB31F603A88}" type="pres">
      <dgm:prSet presAssocID="{76302B6F-C36D-4978-BBFE-0BB539ADD0CD}" presName="text0" presStyleLbl="node1" presStyleIdx="3" presStyleCnt="4" custScaleX="26600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519B378D-61A1-4BF3-B87E-B164B9320B27}" type="presOf" srcId="{13E24CCD-D47D-486D-8D16-A320CF8B7CE2}" destId="{97620DE0-250B-4CAA-8F73-E9DDC65D647E}" srcOrd="0" destOrd="0" presId="urn:microsoft.com/office/officeart/2008/layout/RadialCluster"/>
    <dgm:cxn modelId="{17E04568-8086-46CF-A00D-EC222620DEFD}" srcId="{6487A5B8-7615-4122-ADC0-3D4D18630492}" destId="{76302B6F-C36D-4978-BBFE-0BB539ADD0CD}" srcOrd="2" destOrd="0" parTransId="{2D0AB172-33EC-4F22-9E33-969DE2717181}" sibTransId="{A61FDF10-1BB7-4543-8AFE-D7EBAD5C8DD4}"/>
    <dgm:cxn modelId="{7AF2B6B4-FD9B-4CF8-946E-07D8F2B40F89}" type="presOf" srcId="{6487A5B8-7615-4122-ADC0-3D4D18630492}" destId="{9C54C3A8-D26F-4584-BEB2-DB7C768174C6}" srcOrd="0" destOrd="0" presId="urn:microsoft.com/office/officeart/2008/layout/RadialCluster"/>
    <dgm:cxn modelId="{EF8C2E1B-4E27-4CA7-B20C-39170A230A19}" srcId="{6487A5B8-7615-4122-ADC0-3D4D18630492}" destId="{B58741CE-E532-4C56-8B72-BEFEB2E319A4}" srcOrd="1" destOrd="0" parTransId="{DCAA65E0-7ADF-4F67-BFE8-2538B811C493}" sibTransId="{261E5270-9018-4F7B-B696-85FB46D8CD32}"/>
    <dgm:cxn modelId="{00FF4FDA-200E-47CD-A0AA-BC4F653529A1}" srcId="{6487A5B8-7615-4122-ADC0-3D4D18630492}" destId="{13E24CCD-D47D-486D-8D16-A320CF8B7CE2}" srcOrd="0" destOrd="0" parTransId="{A5C8B342-8634-4DD2-8F03-C2D6664857FB}" sibTransId="{C16EB8B7-F103-444C-B499-CD8006F3295B}"/>
    <dgm:cxn modelId="{7EA1B06E-28B9-4076-9D16-660529401A52}" type="presOf" srcId="{E278FBFF-2632-4A71-BCF6-64912ADC0637}" destId="{1E353449-E7E3-4E71-8410-31E834E956A4}" srcOrd="0" destOrd="0" presId="urn:microsoft.com/office/officeart/2008/layout/RadialCluster"/>
    <dgm:cxn modelId="{99766625-6799-4A90-B23C-624CB1F04719}" type="presOf" srcId="{B58741CE-E532-4C56-8B72-BEFEB2E319A4}" destId="{061B374B-8A93-4A4E-BA73-53EF25E5B2C8}" srcOrd="0" destOrd="0" presId="urn:microsoft.com/office/officeart/2008/layout/RadialCluster"/>
    <dgm:cxn modelId="{FA8BA33D-68F8-42D0-84F8-7ACA3BF1E57C}" type="presOf" srcId="{DCAA65E0-7ADF-4F67-BFE8-2538B811C493}" destId="{40815F2F-1715-4C07-96C5-61B6AF2BD273}" srcOrd="0" destOrd="0" presId="urn:microsoft.com/office/officeart/2008/layout/RadialCluster"/>
    <dgm:cxn modelId="{A8C6AF36-4DCF-4840-BD2C-959D7A08ACA7}" type="presOf" srcId="{76302B6F-C36D-4978-BBFE-0BB539ADD0CD}" destId="{B128C850-3E01-464F-AF04-1BB31F603A88}" srcOrd="0" destOrd="0" presId="urn:microsoft.com/office/officeart/2008/layout/RadialCluster"/>
    <dgm:cxn modelId="{03BA073D-98D9-41C8-ACA1-5906C9DC3C0F}" srcId="{E278FBFF-2632-4A71-BCF6-64912ADC0637}" destId="{6487A5B8-7615-4122-ADC0-3D4D18630492}" srcOrd="0" destOrd="0" parTransId="{F9688317-7AE8-4BD7-9687-478DC094329F}" sibTransId="{24B30C14-F9B0-4B59-8C34-7950A4FA4643}"/>
    <dgm:cxn modelId="{F93CBD7E-DFCD-412F-B174-33D59A1543DF}" type="presOf" srcId="{2D0AB172-33EC-4F22-9E33-969DE2717181}" destId="{AC80FDB0-4976-4140-9631-1520A52F6347}" srcOrd="0" destOrd="0" presId="urn:microsoft.com/office/officeart/2008/layout/RadialCluster"/>
    <dgm:cxn modelId="{41DA4F8A-92B3-4A37-B5F2-CD32B2CD5D67}" type="presOf" srcId="{A5C8B342-8634-4DD2-8F03-C2D6664857FB}" destId="{D4DD0D8C-69B3-43C8-9AD8-761CB53FA4C0}" srcOrd="0" destOrd="0" presId="urn:microsoft.com/office/officeart/2008/layout/RadialCluster"/>
    <dgm:cxn modelId="{660CAE35-7AFC-4A3E-945D-501E8A18C354}" type="presParOf" srcId="{1E353449-E7E3-4E71-8410-31E834E956A4}" destId="{263DEEBB-DB46-46D7-9063-B1C037F4286F}" srcOrd="0" destOrd="0" presId="urn:microsoft.com/office/officeart/2008/layout/RadialCluster"/>
    <dgm:cxn modelId="{497F5DEB-2F4B-4584-B2CE-BE56606EA5B7}" type="presParOf" srcId="{263DEEBB-DB46-46D7-9063-B1C037F4286F}" destId="{9C54C3A8-D26F-4584-BEB2-DB7C768174C6}" srcOrd="0" destOrd="0" presId="urn:microsoft.com/office/officeart/2008/layout/RadialCluster"/>
    <dgm:cxn modelId="{E6DBC2F3-AA57-4CDC-9897-834D4AD5E7BC}" type="presParOf" srcId="{263DEEBB-DB46-46D7-9063-B1C037F4286F}" destId="{D4DD0D8C-69B3-43C8-9AD8-761CB53FA4C0}" srcOrd="1" destOrd="0" presId="urn:microsoft.com/office/officeart/2008/layout/RadialCluster"/>
    <dgm:cxn modelId="{83F01AF7-0C8A-4B24-B3B5-1B67CF11F38E}" type="presParOf" srcId="{263DEEBB-DB46-46D7-9063-B1C037F4286F}" destId="{97620DE0-250B-4CAA-8F73-E9DDC65D647E}" srcOrd="2" destOrd="0" presId="urn:microsoft.com/office/officeart/2008/layout/RadialCluster"/>
    <dgm:cxn modelId="{CB6D7429-4A5D-44EC-BE59-190D46F57876}" type="presParOf" srcId="{263DEEBB-DB46-46D7-9063-B1C037F4286F}" destId="{40815F2F-1715-4C07-96C5-61B6AF2BD273}" srcOrd="3" destOrd="0" presId="urn:microsoft.com/office/officeart/2008/layout/RadialCluster"/>
    <dgm:cxn modelId="{1D9B3509-310E-4C1B-8943-AC1D2FA85D28}" type="presParOf" srcId="{263DEEBB-DB46-46D7-9063-B1C037F4286F}" destId="{061B374B-8A93-4A4E-BA73-53EF25E5B2C8}" srcOrd="4" destOrd="0" presId="urn:microsoft.com/office/officeart/2008/layout/RadialCluster"/>
    <dgm:cxn modelId="{52E75119-87E4-42E8-A6FA-FFDF555B7335}" type="presParOf" srcId="{263DEEBB-DB46-46D7-9063-B1C037F4286F}" destId="{AC80FDB0-4976-4140-9631-1520A52F6347}" srcOrd="5" destOrd="0" presId="urn:microsoft.com/office/officeart/2008/layout/RadialCluster"/>
    <dgm:cxn modelId="{D3F529DF-8C54-4768-AEDE-8E064429AA73}" type="presParOf" srcId="{263DEEBB-DB46-46D7-9063-B1C037F4286F}" destId="{B128C850-3E01-464F-AF04-1BB31F603A88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1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DA45E50-C348-4BD3-9039-645305D395C2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C82475E-2D2F-4E68-A5DA-C908F06EF719}">
      <dgm:prSet phldrT="[Text]" custT="1"/>
      <dgm:spPr>
        <a:xfrm>
          <a:off x="0" y="0"/>
          <a:ext cx="3492544" cy="439483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1"/>
          <a:r>
            <a:rPr lang="fa-IR" sz="1400" dirty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تعداد موسسات خیریه و</a:t>
          </a:r>
          <a:r>
            <a:rPr lang="en-US" sz="1400" dirty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NGO</a:t>
          </a:r>
          <a:r>
            <a:rPr lang="fa-IR" sz="1400" dirty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  همسو و همکار با جمعیت</a:t>
          </a:r>
        </a:p>
      </dgm:t>
    </dgm:pt>
    <dgm:pt modelId="{67AF8B02-AC6D-4B71-8B7F-083E9A422A27}" type="parTrans" cxnId="{049C8D3F-3829-4236-B5FA-812EF29391FB}">
      <dgm:prSet/>
      <dgm:spPr/>
      <dgm:t>
        <a:bodyPr/>
        <a:lstStyle/>
        <a:p>
          <a:endParaRPr lang="en-US" sz="900"/>
        </a:p>
      </dgm:t>
    </dgm:pt>
    <dgm:pt modelId="{BA8ED456-A88B-45FF-A18D-505DBB1ABF5B}" type="sibTrans" cxnId="{049C8D3F-3829-4236-B5FA-812EF29391FB}">
      <dgm:prSet custT="1"/>
      <dgm:spPr>
        <a:xfrm>
          <a:off x="778319" y="322044"/>
          <a:ext cx="285664" cy="285664"/>
        </a:xfr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9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4E80CE4-31E6-4030-A8FD-DC9A54099DFC}">
      <dgm:prSet custT="1"/>
      <dgm:spPr>
        <a:xfrm>
          <a:off x="582344" y="529459"/>
          <a:ext cx="957092" cy="330096"/>
        </a:xfrm>
        <a:solidFill>
          <a:srgbClr val="C0504D">
            <a:hueOff val="4681519"/>
            <a:satOff val="-5839"/>
            <a:lumOff val="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 rtl="1"/>
          <a:r>
            <a:rPr lang="fa-IR" sz="1400" dirty="0" smtClean="0">
              <a:solidFill>
                <a:sysClr val="windowText" lastClr="000000"/>
              </a:solidFill>
              <a:latin typeface="Calibri"/>
              <a:ea typeface="+mn-ea"/>
              <a:cs typeface="B Titr" pitchFamily="2" charset="-78"/>
            </a:rPr>
            <a:t>          43</a:t>
          </a:r>
          <a:endParaRPr lang="en-US" sz="1400" dirty="0">
            <a:solidFill>
              <a:sysClr val="windowText" lastClr="000000"/>
            </a:solidFill>
            <a:latin typeface="Calibri"/>
            <a:ea typeface="+mn-ea"/>
            <a:cs typeface="B Titr" pitchFamily="2" charset="-78"/>
          </a:endParaRPr>
        </a:p>
      </dgm:t>
    </dgm:pt>
    <dgm:pt modelId="{08956391-956C-45E6-A566-B99348410775}" type="parTrans" cxnId="{4C12ACF1-8B18-44D3-8E0F-2EB8C71CC4B9}">
      <dgm:prSet/>
      <dgm:spPr/>
      <dgm:t>
        <a:bodyPr/>
        <a:lstStyle/>
        <a:p>
          <a:endParaRPr lang="en-US" sz="900"/>
        </a:p>
      </dgm:t>
    </dgm:pt>
    <dgm:pt modelId="{CB7B98DC-F275-4F5C-8051-A54BA45E07A9}" type="sibTrans" cxnId="{4C12ACF1-8B18-44D3-8E0F-2EB8C71CC4B9}">
      <dgm:prSet/>
      <dgm:spPr/>
      <dgm:t>
        <a:bodyPr/>
        <a:lstStyle/>
        <a:p>
          <a:endParaRPr lang="en-US" sz="900"/>
        </a:p>
      </dgm:t>
    </dgm:pt>
    <dgm:pt modelId="{DE906524-F706-4489-A933-03448416EAA1}" type="pres">
      <dgm:prSet presAssocID="{2DA45E50-C348-4BD3-9039-645305D395C2}" presName="outerComposite" presStyleCnt="0">
        <dgm:presLayoutVars>
          <dgm:chMax val="5"/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B9F970-8002-4587-AC9C-71C10D20CE05}" type="pres">
      <dgm:prSet presAssocID="{2DA45E50-C348-4BD3-9039-645305D395C2}" presName="dummyMaxCanvas" presStyleCnt="0">
        <dgm:presLayoutVars/>
      </dgm:prSet>
      <dgm:spPr/>
    </dgm:pt>
    <dgm:pt modelId="{CD456039-4FA6-45C4-98CA-2DE9C4857258}" type="pres">
      <dgm:prSet presAssocID="{2DA45E50-C348-4BD3-9039-645305D395C2}" presName="TwoNodes_1" presStyleLbl="node1" presStyleIdx="0" presStyleCnt="2" custScaleX="114586" custLinFactY="-87111" custLinFactNeighborX="-24056" custLinFactNeighborY="-100000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2E440D4-B1C7-4C1D-8970-33DE84C2EF55}" type="pres">
      <dgm:prSet presAssocID="{2DA45E50-C348-4BD3-9039-645305D395C2}" presName="TwoNodes_2" presStyleLbl="node1" presStyleIdx="1" presStyleCnt="2" custScaleX="31401" custScaleY="75110" custLinFactNeighborX="-11547" custLinFactNeighborY="-342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4900D12-6D5A-4B69-A95B-B9E29886EA67}" type="pres">
      <dgm:prSet presAssocID="{2DA45E50-C348-4BD3-9039-645305D395C2}" presName="TwoConn_1-2" presStyleLbl="fgAccFollowNode1" presStyleIdx="0" presStyleCnt="1" custLinFactX="23077" custLinFactNeighborX="100000" custLinFactNeighborY="1160">
        <dgm:presLayoutVars>
          <dgm:bulletEnabled val="1"/>
        </dgm:presLayoutVars>
      </dgm:prSet>
      <dgm:spPr>
        <a:prstGeom prst="downArrow">
          <a:avLst>
            <a:gd name="adj1" fmla="val 55000"/>
            <a:gd name="adj2" fmla="val 45000"/>
          </a:avLst>
        </a:prstGeom>
      </dgm:spPr>
      <dgm:t>
        <a:bodyPr/>
        <a:lstStyle/>
        <a:p>
          <a:endParaRPr lang="en-US"/>
        </a:p>
      </dgm:t>
    </dgm:pt>
    <dgm:pt modelId="{5B0722E5-7EE7-4854-BA6B-B4C8F926F2A7}" type="pres">
      <dgm:prSet presAssocID="{2DA45E50-C348-4BD3-9039-645305D395C2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DC26A-9E8B-4E14-9BAE-E75CA7F67B70}" type="pres">
      <dgm:prSet presAssocID="{2DA45E50-C348-4BD3-9039-645305D395C2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12ACF1-8B18-44D3-8E0F-2EB8C71CC4B9}" srcId="{2DA45E50-C348-4BD3-9039-645305D395C2}" destId="{04E80CE4-31E6-4030-A8FD-DC9A54099DFC}" srcOrd="1" destOrd="0" parTransId="{08956391-956C-45E6-A566-B99348410775}" sibTransId="{CB7B98DC-F275-4F5C-8051-A54BA45E07A9}"/>
    <dgm:cxn modelId="{21836615-5606-44C4-94B3-C3BFBFD61AEE}" type="presOf" srcId="{BA8ED456-A88B-45FF-A18D-505DBB1ABF5B}" destId="{D4900D12-6D5A-4B69-A95B-B9E29886EA67}" srcOrd="0" destOrd="0" presId="urn:microsoft.com/office/officeart/2005/8/layout/vProcess5"/>
    <dgm:cxn modelId="{3C5A25FB-8DDD-4B0F-89E2-3BA2C9141AE2}" type="presOf" srcId="{2DA45E50-C348-4BD3-9039-645305D395C2}" destId="{DE906524-F706-4489-A933-03448416EAA1}" srcOrd="0" destOrd="0" presId="urn:microsoft.com/office/officeart/2005/8/layout/vProcess5"/>
    <dgm:cxn modelId="{AE4C62F4-F4C9-44AE-9D89-EF0582A9C7DC}" type="presOf" srcId="{5C82475E-2D2F-4E68-A5DA-C908F06EF719}" destId="{CD456039-4FA6-45C4-98CA-2DE9C4857258}" srcOrd="0" destOrd="0" presId="urn:microsoft.com/office/officeart/2005/8/layout/vProcess5"/>
    <dgm:cxn modelId="{33E272C2-F98B-4C2A-BF9D-03A0CB1ABDF0}" type="presOf" srcId="{5C82475E-2D2F-4E68-A5DA-C908F06EF719}" destId="{5B0722E5-7EE7-4854-BA6B-B4C8F926F2A7}" srcOrd="1" destOrd="0" presId="urn:microsoft.com/office/officeart/2005/8/layout/vProcess5"/>
    <dgm:cxn modelId="{10B9CC42-8253-4321-8EA8-C781D4591C10}" type="presOf" srcId="{04E80CE4-31E6-4030-A8FD-DC9A54099DFC}" destId="{C89DC26A-9E8B-4E14-9BAE-E75CA7F67B70}" srcOrd="1" destOrd="0" presId="urn:microsoft.com/office/officeart/2005/8/layout/vProcess5"/>
    <dgm:cxn modelId="{049C8D3F-3829-4236-B5FA-812EF29391FB}" srcId="{2DA45E50-C348-4BD3-9039-645305D395C2}" destId="{5C82475E-2D2F-4E68-A5DA-C908F06EF719}" srcOrd="0" destOrd="0" parTransId="{67AF8B02-AC6D-4B71-8B7F-083E9A422A27}" sibTransId="{BA8ED456-A88B-45FF-A18D-505DBB1ABF5B}"/>
    <dgm:cxn modelId="{5625DC12-3E93-42D7-A71C-5ADA7695E887}" type="presOf" srcId="{04E80CE4-31E6-4030-A8FD-DC9A54099DFC}" destId="{B2E440D4-B1C7-4C1D-8970-33DE84C2EF55}" srcOrd="0" destOrd="0" presId="urn:microsoft.com/office/officeart/2005/8/layout/vProcess5"/>
    <dgm:cxn modelId="{8F7A65F1-F7F6-4FB9-AE24-D31601009AF1}" type="presParOf" srcId="{DE906524-F706-4489-A933-03448416EAA1}" destId="{D5B9F970-8002-4587-AC9C-71C10D20CE05}" srcOrd="0" destOrd="0" presId="urn:microsoft.com/office/officeart/2005/8/layout/vProcess5"/>
    <dgm:cxn modelId="{031359AB-54D8-491C-A163-83534F1AD981}" type="presParOf" srcId="{DE906524-F706-4489-A933-03448416EAA1}" destId="{CD456039-4FA6-45C4-98CA-2DE9C4857258}" srcOrd="1" destOrd="0" presId="urn:microsoft.com/office/officeart/2005/8/layout/vProcess5"/>
    <dgm:cxn modelId="{ACBDE0C6-6D0A-4364-9CDB-E04F2CC53950}" type="presParOf" srcId="{DE906524-F706-4489-A933-03448416EAA1}" destId="{B2E440D4-B1C7-4C1D-8970-33DE84C2EF55}" srcOrd="2" destOrd="0" presId="urn:microsoft.com/office/officeart/2005/8/layout/vProcess5"/>
    <dgm:cxn modelId="{7D5C1D97-1D56-4D98-B247-D3F8B285665E}" type="presParOf" srcId="{DE906524-F706-4489-A933-03448416EAA1}" destId="{D4900D12-6D5A-4B69-A95B-B9E29886EA67}" srcOrd="3" destOrd="0" presId="urn:microsoft.com/office/officeart/2005/8/layout/vProcess5"/>
    <dgm:cxn modelId="{99BBF07D-3F23-40C6-9D93-8FB48238BF93}" type="presParOf" srcId="{DE906524-F706-4489-A933-03448416EAA1}" destId="{5B0722E5-7EE7-4854-BA6B-B4C8F926F2A7}" srcOrd="4" destOrd="0" presId="urn:microsoft.com/office/officeart/2005/8/layout/vProcess5"/>
    <dgm:cxn modelId="{1B009F0E-174E-4478-8C4B-B412B12FBCCF}" type="presParOf" srcId="{DE906524-F706-4489-A933-03448416EAA1}" destId="{C89DC26A-9E8B-4E14-9BAE-E75CA7F67B7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DA45E50-C348-4BD3-9039-645305D395C2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C82475E-2D2F-4E68-A5DA-C908F06EF719}">
      <dgm:prSet phldrT="[Text]" custT="1"/>
      <dgm:spPr>
        <a:xfrm>
          <a:off x="0" y="0"/>
          <a:ext cx="3114367" cy="473773"/>
        </a:xfr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r" rtl="1"/>
          <a:r>
            <a:rPr lang="fa-IR" sz="1400" dirty="0" smtClean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                         خانه </a:t>
          </a:r>
          <a:r>
            <a:rPr lang="fa-IR" sz="1400" dirty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هلال </a:t>
          </a:r>
          <a:r>
            <a:rPr lang="fa-IR" sz="1400" dirty="0" smtClean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فعال</a:t>
          </a:r>
          <a:endParaRPr lang="fa-IR" sz="1400" dirty="0">
            <a:solidFill>
              <a:schemeClr val="bg1"/>
            </a:solidFill>
            <a:latin typeface="Calibri"/>
            <a:ea typeface="+mn-ea"/>
            <a:cs typeface="B Titr" pitchFamily="2" charset="-78"/>
          </a:endParaRPr>
        </a:p>
      </dgm:t>
    </dgm:pt>
    <dgm:pt modelId="{67AF8B02-AC6D-4B71-8B7F-083E9A422A27}" type="parTrans" cxnId="{049C8D3F-3829-4236-B5FA-812EF29391FB}">
      <dgm:prSet/>
      <dgm:spPr/>
      <dgm:t>
        <a:bodyPr/>
        <a:lstStyle/>
        <a:p>
          <a:endParaRPr lang="en-US" sz="900">
            <a:solidFill>
              <a:sysClr val="windowText" lastClr="000000"/>
            </a:solidFill>
          </a:endParaRPr>
        </a:p>
      </dgm:t>
    </dgm:pt>
    <dgm:pt modelId="{BA8ED456-A88B-45FF-A18D-505DBB1ABF5B}" type="sibTrans" cxnId="{049C8D3F-3829-4236-B5FA-812EF29391FB}">
      <dgm:prSet custT="1"/>
      <dgm:spPr>
        <a:xfrm>
          <a:off x="1673987" y="327086"/>
          <a:ext cx="307952" cy="307952"/>
        </a:xfr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9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gm:t>
    </dgm:pt>
    <dgm:pt modelId="{04E80CE4-31E6-4030-A8FD-DC9A54099DFC}">
      <dgm:prSet custT="1"/>
      <dgm:spPr>
        <a:xfrm>
          <a:off x="1279105" y="587484"/>
          <a:ext cx="1004718" cy="355851"/>
        </a:xfrm>
        <a:solidFill>
          <a:srgbClr val="4BACC6">
            <a:hueOff val="-9933876"/>
            <a:satOff val="39811"/>
            <a:lumOff val="862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 rtl="1"/>
          <a:r>
            <a:rPr lang="fa-IR" sz="1400" dirty="0" smtClean="0">
              <a:solidFill>
                <a:sysClr val="windowText" lastClr="000000"/>
              </a:solidFill>
              <a:latin typeface="Calibri"/>
              <a:ea typeface="+mn-ea"/>
              <a:cs typeface="B Titr" pitchFamily="2" charset="-78"/>
            </a:rPr>
            <a:t> 194</a:t>
          </a:r>
          <a:endParaRPr lang="en-US" sz="1400" dirty="0">
            <a:solidFill>
              <a:sysClr val="windowText" lastClr="000000"/>
            </a:solidFill>
            <a:latin typeface="Calibri"/>
            <a:ea typeface="+mn-ea"/>
            <a:cs typeface="B Titr" pitchFamily="2" charset="-78"/>
          </a:endParaRPr>
        </a:p>
      </dgm:t>
    </dgm:pt>
    <dgm:pt modelId="{08956391-956C-45E6-A566-B99348410775}" type="parTrans" cxnId="{4C12ACF1-8B18-44D3-8E0F-2EB8C71CC4B9}">
      <dgm:prSet/>
      <dgm:spPr/>
      <dgm:t>
        <a:bodyPr/>
        <a:lstStyle/>
        <a:p>
          <a:endParaRPr lang="en-US" sz="900">
            <a:solidFill>
              <a:sysClr val="windowText" lastClr="000000"/>
            </a:solidFill>
          </a:endParaRPr>
        </a:p>
      </dgm:t>
    </dgm:pt>
    <dgm:pt modelId="{CB7B98DC-F275-4F5C-8051-A54BA45E07A9}" type="sibTrans" cxnId="{4C12ACF1-8B18-44D3-8E0F-2EB8C71CC4B9}">
      <dgm:prSet/>
      <dgm:spPr/>
      <dgm:t>
        <a:bodyPr/>
        <a:lstStyle/>
        <a:p>
          <a:endParaRPr lang="en-US" sz="900">
            <a:solidFill>
              <a:sysClr val="windowText" lastClr="000000"/>
            </a:solidFill>
          </a:endParaRPr>
        </a:p>
      </dgm:t>
    </dgm:pt>
    <dgm:pt modelId="{DE906524-F706-4489-A933-03448416EAA1}" type="pres">
      <dgm:prSet presAssocID="{2DA45E50-C348-4BD3-9039-645305D395C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B9F970-8002-4587-AC9C-71C10D20CE05}" type="pres">
      <dgm:prSet presAssocID="{2DA45E50-C348-4BD3-9039-645305D395C2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CD456039-4FA6-45C4-98CA-2DE9C4857258}" type="pres">
      <dgm:prSet presAssocID="{2DA45E50-C348-4BD3-9039-645305D395C2}" presName="TwoNodes_1" presStyleLbl="node1" presStyleIdx="0" presStyleCnt="2" custScaleX="97335" custLinFactY="-87111" custLinFactNeighborX="-24056" custLinFactNeighborY="-100000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B2E440D4-B1C7-4C1D-8970-33DE84C2EF55}" type="pres">
      <dgm:prSet presAssocID="{2DA45E50-C348-4BD3-9039-645305D395C2}" presName="TwoNodes_2" presStyleLbl="node1" presStyleIdx="1" presStyleCnt="2" custScaleX="31401" custScaleY="75110" custLinFactNeighborX="-11970" custLinFactNeighborY="-1066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4900D12-6D5A-4B69-A95B-B9E29886EA67}" type="pres">
      <dgm:prSet presAssocID="{2DA45E50-C348-4BD3-9039-645305D395C2}" presName="TwoConn_1-2" presStyleLbl="fgAccFollowNode1" presStyleIdx="0" presStyleCnt="1" custLinFactX="-195417" custLinFactNeighborX="-200000" custLinFactNeighborY="-14727">
        <dgm:presLayoutVars>
          <dgm:bulletEnabled val="1"/>
        </dgm:presLayoutVars>
      </dgm:prSet>
      <dgm:spPr>
        <a:prstGeom prst="downArrow">
          <a:avLst>
            <a:gd name="adj1" fmla="val 55000"/>
            <a:gd name="adj2" fmla="val 45000"/>
          </a:avLst>
        </a:prstGeom>
      </dgm:spPr>
      <dgm:t>
        <a:bodyPr/>
        <a:lstStyle/>
        <a:p>
          <a:endParaRPr lang="en-US"/>
        </a:p>
      </dgm:t>
    </dgm:pt>
    <dgm:pt modelId="{5B0722E5-7EE7-4854-BA6B-B4C8F926F2A7}" type="pres">
      <dgm:prSet presAssocID="{2DA45E50-C348-4BD3-9039-645305D395C2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9DC26A-9E8B-4E14-9BAE-E75CA7F67B70}" type="pres">
      <dgm:prSet presAssocID="{2DA45E50-C348-4BD3-9039-645305D395C2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CD2921-1DA7-4F0C-AAAB-5DF921D8C029}" type="presOf" srcId="{04E80CE4-31E6-4030-A8FD-DC9A54099DFC}" destId="{C89DC26A-9E8B-4E14-9BAE-E75CA7F67B70}" srcOrd="1" destOrd="0" presId="urn:microsoft.com/office/officeart/2005/8/layout/vProcess5"/>
    <dgm:cxn modelId="{13F4BD54-95AF-4DD0-AF58-9C314B019730}" type="presOf" srcId="{04E80CE4-31E6-4030-A8FD-DC9A54099DFC}" destId="{B2E440D4-B1C7-4C1D-8970-33DE84C2EF55}" srcOrd="0" destOrd="0" presId="urn:microsoft.com/office/officeart/2005/8/layout/vProcess5"/>
    <dgm:cxn modelId="{4C12ACF1-8B18-44D3-8E0F-2EB8C71CC4B9}" srcId="{2DA45E50-C348-4BD3-9039-645305D395C2}" destId="{04E80CE4-31E6-4030-A8FD-DC9A54099DFC}" srcOrd="1" destOrd="0" parTransId="{08956391-956C-45E6-A566-B99348410775}" sibTransId="{CB7B98DC-F275-4F5C-8051-A54BA45E07A9}"/>
    <dgm:cxn modelId="{10C9CD18-7AF4-4482-92B2-B7B61BBBAF6E}" type="presOf" srcId="{2DA45E50-C348-4BD3-9039-645305D395C2}" destId="{DE906524-F706-4489-A933-03448416EAA1}" srcOrd="0" destOrd="0" presId="urn:microsoft.com/office/officeart/2005/8/layout/vProcess5"/>
    <dgm:cxn modelId="{13B40068-1119-432E-BF35-102FD68A80BE}" type="presOf" srcId="{BA8ED456-A88B-45FF-A18D-505DBB1ABF5B}" destId="{D4900D12-6D5A-4B69-A95B-B9E29886EA67}" srcOrd="0" destOrd="0" presId="urn:microsoft.com/office/officeart/2005/8/layout/vProcess5"/>
    <dgm:cxn modelId="{94224B9E-22FE-4486-A4DA-FB8B3B2BBE91}" type="presOf" srcId="{5C82475E-2D2F-4E68-A5DA-C908F06EF719}" destId="{5B0722E5-7EE7-4854-BA6B-B4C8F926F2A7}" srcOrd="1" destOrd="0" presId="urn:microsoft.com/office/officeart/2005/8/layout/vProcess5"/>
    <dgm:cxn modelId="{B098BE73-B2FC-448F-91F4-152C33150958}" type="presOf" srcId="{5C82475E-2D2F-4E68-A5DA-C908F06EF719}" destId="{CD456039-4FA6-45C4-98CA-2DE9C4857258}" srcOrd="0" destOrd="0" presId="urn:microsoft.com/office/officeart/2005/8/layout/vProcess5"/>
    <dgm:cxn modelId="{049C8D3F-3829-4236-B5FA-812EF29391FB}" srcId="{2DA45E50-C348-4BD3-9039-645305D395C2}" destId="{5C82475E-2D2F-4E68-A5DA-C908F06EF719}" srcOrd="0" destOrd="0" parTransId="{67AF8B02-AC6D-4B71-8B7F-083E9A422A27}" sibTransId="{BA8ED456-A88B-45FF-A18D-505DBB1ABF5B}"/>
    <dgm:cxn modelId="{843F7619-E297-4C25-A4AC-9FA1BDA077AE}" type="presParOf" srcId="{DE906524-F706-4489-A933-03448416EAA1}" destId="{D5B9F970-8002-4587-AC9C-71C10D20CE05}" srcOrd="0" destOrd="0" presId="urn:microsoft.com/office/officeart/2005/8/layout/vProcess5"/>
    <dgm:cxn modelId="{85483CFA-7BCF-4266-9121-5E0379A92435}" type="presParOf" srcId="{DE906524-F706-4489-A933-03448416EAA1}" destId="{CD456039-4FA6-45C4-98CA-2DE9C4857258}" srcOrd="1" destOrd="0" presId="urn:microsoft.com/office/officeart/2005/8/layout/vProcess5"/>
    <dgm:cxn modelId="{993309AE-38E1-49AF-A3C3-16F59238E207}" type="presParOf" srcId="{DE906524-F706-4489-A933-03448416EAA1}" destId="{B2E440D4-B1C7-4C1D-8970-33DE84C2EF55}" srcOrd="2" destOrd="0" presId="urn:microsoft.com/office/officeart/2005/8/layout/vProcess5"/>
    <dgm:cxn modelId="{0368345B-7C12-4827-B829-27CD51A319AE}" type="presParOf" srcId="{DE906524-F706-4489-A933-03448416EAA1}" destId="{D4900D12-6D5A-4B69-A95B-B9E29886EA67}" srcOrd="3" destOrd="0" presId="urn:microsoft.com/office/officeart/2005/8/layout/vProcess5"/>
    <dgm:cxn modelId="{8A20046F-2833-4125-84FE-36B845495EB9}" type="presParOf" srcId="{DE906524-F706-4489-A933-03448416EAA1}" destId="{5B0722E5-7EE7-4854-BA6B-B4C8F926F2A7}" srcOrd="4" destOrd="0" presId="urn:microsoft.com/office/officeart/2005/8/layout/vProcess5"/>
    <dgm:cxn modelId="{AEE14F17-67BF-4C5B-BE99-F558AA53108B}" type="presParOf" srcId="{DE906524-F706-4489-A933-03448416EAA1}" destId="{C89DC26A-9E8B-4E14-9BAE-E75CA7F67B70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E72C0E6-3E18-4A6C-B5E2-A64306375829}" type="doc">
      <dgm:prSet loTypeId="urn:microsoft.com/office/officeart/2005/8/layout/process4" loCatId="process" qsTypeId="urn:microsoft.com/office/officeart/2005/8/quickstyle/simple1" qsCatId="simple" csTypeId="urn:microsoft.com/office/officeart/2005/8/colors/colorful4" csCatId="colorful" phldr="1"/>
      <dgm:spPr/>
    </dgm:pt>
    <dgm:pt modelId="{5B01D9AE-1226-445F-B632-21ADE78C3B41}">
      <dgm:prSet phldrT="[Text]" custT="1"/>
      <dgm:spPr>
        <a:xfrm>
          <a:off x="2141979" y="131"/>
          <a:ext cx="1617750" cy="482337"/>
        </a:xfrm>
      </dgm:spPr>
      <dgm:t>
        <a:bodyPr/>
        <a:lstStyle/>
        <a:p>
          <a:r>
            <a:rPr lang="fa-IR" sz="1400" b="1" dirty="0" smtClean="0">
              <a:latin typeface="Century Gothic"/>
              <a:ea typeface="+mn-ea"/>
              <a:cs typeface="B Titr" pitchFamily="2" charset="-78"/>
            </a:rPr>
            <a:t>میزان حق عضویت دریافتی </a:t>
          </a:r>
          <a:endParaRPr lang="en-US" sz="1400" b="1" dirty="0">
            <a:latin typeface="Century Gothic"/>
            <a:ea typeface="+mn-ea"/>
            <a:cs typeface="B Titr" pitchFamily="2" charset="-78"/>
          </a:endParaRPr>
        </a:p>
      </dgm:t>
    </dgm:pt>
    <dgm:pt modelId="{B8810B9A-7C62-44A6-94FD-75F4A3C97FC7}" type="parTrans" cxnId="{F83FA6A8-1391-4D9A-83D7-F3B9C2CE21D9}">
      <dgm:prSet/>
      <dgm:spPr/>
      <dgm:t>
        <a:bodyPr/>
        <a:lstStyle/>
        <a:p>
          <a:endParaRPr lang="en-US" sz="1400" b="1">
            <a:solidFill>
              <a:schemeClr val="tx1"/>
            </a:solidFill>
            <a:cs typeface="B Titr" pitchFamily="2" charset="-78"/>
          </a:endParaRPr>
        </a:p>
      </dgm:t>
    </dgm:pt>
    <dgm:pt modelId="{FF42DF32-4C64-4AD1-BA41-5F5FE1A94E55}" type="sibTrans" cxnId="{F83FA6A8-1391-4D9A-83D7-F3B9C2CE21D9}">
      <dgm:prSet/>
      <dgm:spPr>
        <a:xfrm rot="10800000">
          <a:off x="1900810" y="141617"/>
          <a:ext cx="170425" cy="199365"/>
        </a:xfrm>
      </dgm:spPr>
      <dgm:t>
        <a:bodyPr/>
        <a:lstStyle/>
        <a:p>
          <a:endParaRPr lang="en-US" sz="1400" b="1">
            <a:solidFill>
              <a:schemeClr val="tx1"/>
            </a:solidFill>
            <a:latin typeface="Century Gothic"/>
            <a:ea typeface="+mn-ea"/>
            <a:cs typeface="B Titr" pitchFamily="2" charset="-78"/>
          </a:endParaRPr>
        </a:p>
      </dgm:t>
    </dgm:pt>
    <dgm:pt modelId="{779E645A-DD77-41C6-80E0-426595DD1B4E}">
      <dgm:prSet phldrT="[Text]" custT="1"/>
      <dgm:spPr>
        <a:xfrm>
          <a:off x="202670" y="131"/>
          <a:ext cx="1617750" cy="482337"/>
        </a:xfrm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a-IR" sz="1600" b="1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7/000/000    ریال</a:t>
          </a:r>
        </a:p>
      </dgm:t>
    </dgm:pt>
    <dgm:pt modelId="{88DF272F-8DC3-42DD-955E-8A65B8171080}" type="parTrans" cxnId="{543C4962-5369-4AB6-95FD-D48906C39A43}">
      <dgm:prSet/>
      <dgm:spPr/>
      <dgm:t>
        <a:bodyPr/>
        <a:lstStyle/>
        <a:p>
          <a:endParaRPr lang="en-US" sz="1400" b="1">
            <a:solidFill>
              <a:schemeClr val="tx1"/>
            </a:solidFill>
            <a:cs typeface="B Titr" pitchFamily="2" charset="-78"/>
          </a:endParaRPr>
        </a:p>
      </dgm:t>
    </dgm:pt>
    <dgm:pt modelId="{D0FFB6B8-7DE4-4E73-8DF2-4D076830A32B}" type="sibTrans" cxnId="{543C4962-5369-4AB6-95FD-D48906C39A43}">
      <dgm:prSet/>
      <dgm:spPr/>
      <dgm:t>
        <a:bodyPr/>
        <a:lstStyle/>
        <a:p>
          <a:endParaRPr lang="en-US" sz="1400" b="1">
            <a:solidFill>
              <a:schemeClr val="tx1"/>
            </a:solidFill>
            <a:cs typeface="B Titr" pitchFamily="2" charset="-78"/>
          </a:endParaRPr>
        </a:p>
      </dgm:t>
    </dgm:pt>
    <dgm:pt modelId="{6795A7AF-D25D-4075-B75D-1252B1AC73A6}" type="pres">
      <dgm:prSet presAssocID="{EE72C0E6-3E18-4A6C-B5E2-A64306375829}" presName="Name0" presStyleCnt="0">
        <dgm:presLayoutVars>
          <dgm:dir/>
          <dgm:animLvl val="lvl"/>
          <dgm:resizeHandles val="exact"/>
        </dgm:presLayoutVars>
      </dgm:prSet>
      <dgm:spPr/>
    </dgm:pt>
    <dgm:pt modelId="{91AADA6C-AFC4-45A2-949C-FF055EB7EB14}" type="pres">
      <dgm:prSet presAssocID="{779E645A-DD77-41C6-80E0-426595DD1B4E}" presName="boxAndChildren" presStyleCnt="0"/>
      <dgm:spPr/>
    </dgm:pt>
    <dgm:pt modelId="{A75C4CE0-67F1-4BFB-9CAA-9866FBA38807}" type="pres">
      <dgm:prSet presAssocID="{779E645A-DD77-41C6-80E0-426595DD1B4E}" presName="parentTextBox" presStyleLbl="node1" presStyleIdx="0" presStyleCnt="2" custLinFactNeighborY="114"/>
      <dgm:spPr/>
      <dgm:t>
        <a:bodyPr/>
        <a:lstStyle/>
        <a:p>
          <a:endParaRPr lang="en-US"/>
        </a:p>
      </dgm:t>
    </dgm:pt>
    <dgm:pt modelId="{7401C5A6-15B2-4B53-A01B-643E812AD922}" type="pres">
      <dgm:prSet presAssocID="{FF42DF32-4C64-4AD1-BA41-5F5FE1A94E55}" presName="sp" presStyleCnt="0"/>
      <dgm:spPr/>
    </dgm:pt>
    <dgm:pt modelId="{51D2596A-5678-43D7-B8C3-E63279D78363}" type="pres">
      <dgm:prSet presAssocID="{5B01D9AE-1226-445F-B632-21ADE78C3B41}" presName="arrowAndChildren" presStyleCnt="0"/>
      <dgm:spPr/>
    </dgm:pt>
    <dgm:pt modelId="{B184D33B-4A8D-422B-A69D-1DD5F26B76B9}" type="pres">
      <dgm:prSet presAssocID="{5B01D9AE-1226-445F-B632-21ADE78C3B41}" presName="parentTextArrow" presStyleLbl="node1" presStyleIdx="1" presStyleCnt="2" custLinFactNeighborX="1818"/>
      <dgm:spPr/>
      <dgm:t>
        <a:bodyPr/>
        <a:lstStyle/>
        <a:p>
          <a:endParaRPr lang="en-US"/>
        </a:p>
      </dgm:t>
    </dgm:pt>
  </dgm:ptLst>
  <dgm:cxnLst>
    <dgm:cxn modelId="{2413E43D-F1A9-46A4-A08B-DAE5D2C25E6D}" type="presOf" srcId="{EE72C0E6-3E18-4A6C-B5E2-A64306375829}" destId="{6795A7AF-D25D-4075-B75D-1252B1AC73A6}" srcOrd="0" destOrd="0" presId="urn:microsoft.com/office/officeart/2005/8/layout/process4"/>
    <dgm:cxn modelId="{A605CD19-6A93-4BA5-9361-DED965E932AD}" type="presOf" srcId="{779E645A-DD77-41C6-80E0-426595DD1B4E}" destId="{A75C4CE0-67F1-4BFB-9CAA-9866FBA38807}" srcOrd="0" destOrd="0" presId="urn:microsoft.com/office/officeart/2005/8/layout/process4"/>
    <dgm:cxn modelId="{F83FA6A8-1391-4D9A-83D7-F3B9C2CE21D9}" srcId="{EE72C0E6-3E18-4A6C-B5E2-A64306375829}" destId="{5B01D9AE-1226-445F-B632-21ADE78C3B41}" srcOrd="0" destOrd="0" parTransId="{B8810B9A-7C62-44A6-94FD-75F4A3C97FC7}" sibTransId="{FF42DF32-4C64-4AD1-BA41-5F5FE1A94E55}"/>
    <dgm:cxn modelId="{13A57738-1927-45E0-B5AD-29FC1182AAF2}" type="presOf" srcId="{5B01D9AE-1226-445F-B632-21ADE78C3B41}" destId="{B184D33B-4A8D-422B-A69D-1DD5F26B76B9}" srcOrd="0" destOrd="0" presId="urn:microsoft.com/office/officeart/2005/8/layout/process4"/>
    <dgm:cxn modelId="{543C4962-5369-4AB6-95FD-D48906C39A43}" srcId="{EE72C0E6-3E18-4A6C-B5E2-A64306375829}" destId="{779E645A-DD77-41C6-80E0-426595DD1B4E}" srcOrd="1" destOrd="0" parTransId="{88DF272F-8DC3-42DD-955E-8A65B8171080}" sibTransId="{D0FFB6B8-7DE4-4E73-8DF2-4D076830A32B}"/>
    <dgm:cxn modelId="{290FE9EF-4430-4869-A02B-F479F9CDFEA2}" type="presParOf" srcId="{6795A7AF-D25D-4075-B75D-1252B1AC73A6}" destId="{91AADA6C-AFC4-45A2-949C-FF055EB7EB14}" srcOrd="0" destOrd="0" presId="urn:microsoft.com/office/officeart/2005/8/layout/process4"/>
    <dgm:cxn modelId="{224463B8-69E1-4D31-BC1E-6055DAE5DD5E}" type="presParOf" srcId="{91AADA6C-AFC4-45A2-949C-FF055EB7EB14}" destId="{A75C4CE0-67F1-4BFB-9CAA-9866FBA38807}" srcOrd="0" destOrd="0" presId="urn:microsoft.com/office/officeart/2005/8/layout/process4"/>
    <dgm:cxn modelId="{72EEA8F5-CBF2-48F6-803C-BE2F9CD99704}" type="presParOf" srcId="{6795A7AF-D25D-4075-B75D-1252B1AC73A6}" destId="{7401C5A6-15B2-4B53-A01B-643E812AD922}" srcOrd="1" destOrd="0" presId="urn:microsoft.com/office/officeart/2005/8/layout/process4"/>
    <dgm:cxn modelId="{B450A284-E647-40CC-84BD-678B9EE60555}" type="presParOf" srcId="{6795A7AF-D25D-4075-B75D-1252B1AC73A6}" destId="{51D2596A-5678-43D7-B8C3-E63279D78363}" srcOrd="2" destOrd="0" presId="urn:microsoft.com/office/officeart/2005/8/layout/process4"/>
    <dgm:cxn modelId="{07D296DA-E086-45AF-B66C-81E0D46BFEC0}" type="presParOf" srcId="{51D2596A-5678-43D7-B8C3-E63279D78363}" destId="{B184D33B-4A8D-422B-A69D-1DD5F26B76B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E72C0E6-3E18-4A6C-B5E2-A64306375829}" type="doc">
      <dgm:prSet loTypeId="urn:microsoft.com/office/officeart/2005/8/layout/process4" loCatId="process" qsTypeId="urn:microsoft.com/office/officeart/2005/8/quickstyle/simple1" qsCatId="simple" csTypeId="urn:microsoft.com/office/officeart/2005/8/colors/colorful1#4" csCatId="colorful" phldr="1"/>
      <dgm:spPr/>
    </dgm:pt>
    <dgm:pt modelId="{5B01D9AE-1226-445F-B632-21ADE78C3B41}">
      <dgm:prSet phldrT="[Text]" custT="1"/>
      <dgm:spPr>
        <a:xfrm>
          <a:off x="2141979" y="131"/>
          <a:ext cx="1617750" cy="482337"/>
        </a:xfrm>
      </dgm:spPr>
      <dgm:t>
        <a:bodyPr/>
        <a:lstStyle/>
        <a:p>
          <a:r>
            <a:rPr lang="fa-IR" sz="1200" b="1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اهدای خون </a:t>
          </a:r>
          <a:endParaRPr lang="en-US" sz="1200" b="1" dirty="0">
            <a:solidFill>
              <a:schemeClr val="tx1"/>
            </a:solidFill>
            <a:latin typeface="Century Gothic"/>
            <a:ea typeface="+mn-ea"/>
            <a:cs typeface="B Titr" pitchFamily="2" charset="-78"/>
          </a:endParaRPr>
        </a:p>
      </dgm:t>
    </dgm:pt>
    <dgm:pt modelId="{B8810B9A-7C62-44A6-94FD-75F4A3C97FC7}" type="parTrans" cxnId="{F83FA6A8-1391-4D9A-83D7-F3B9C2CE21D9}">
      <dgm:prSet/>
      <dgm:spPr/>
      <dgm:t>
        <a:bodyPr/>
        <a:lstStyle/>
        <a:p>
          <a:endParaRPr lang="en-US" sz="1200" b="1">
            <a:solidFill>
              <a:schemeClr val="tx1"/>
            </a:solidFill>
            <a:cs typeface="B Nazanin" pitchFamily="2" charset="-78"/>
          </a:endParaRPr>
        </a:p>
      </dgm:t>
    </dgm:pt>
    <dgm:pt modelId="{FF42DF32-4C64-4AD1-BA41-5F5FE1A94E55}" type="sibTrans" cxnId="{F83FA6A8-1391-4D9A-83D7-F3B9C2CE21D9}">
      <dgm:prSet/>
      <dgm:spPr>
        <a:xfrm rot="10800000">
          <a:off x="1900810" y="141617"/>
          <a:ext cx="170425" cy="199365"/>
        </a:xfrm>
      </dgm:spPr>
      <dgm:t>
        <a:bodyPr/>
        <a:lstStyle/>
        <a:p>
          <a:endParaRPr lang="en-US" sz="1200" b="1">
            <a:solidFill>
              <a:schemeClr val="tx1"/>
            </a:solidFill>
            <a:latin typeface="Century Gothic"/>
            <a:ea typeface="+mn-ea"/>
            <a:cs typeface="B Nazanin" pitchFamily="2" charset="-78"/>
          </a:endParaRPr>
        </a:p>
      </dgm:t>
    </dgm:pt>
    <dgm:pt modelId="{779E645A-DD77-41C6-80E0-426595DD1B4E}">
      <dgm:prSet phldrT="[Text]" custT="1"/>
      <dgm:spPr>
        <a:xfrm>
          <a:off x="202670" y="131"/>
          <a:ext cx="1617750" cy="482337"/>
        </a:xfrm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a-IR" sz="1400" b="1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84    واحد </a:t>
          </a:r>
          <a:endParaRPr lang="fa-IR" sz="1050" b="1" dirty="0" smtClean="0">
            <a:solidFill>
              <a:schemeClr val="tx1"/>
            </a:solidFill>
            <a:latin typeface="Century Gothic"/>
            <a:ea typeface="+mn-ea"/>
            <a:cs typeface="B Titr" pitchFamily="2" charset="-78"/>
          </a:endParaRPr>
        </a:p>
      </dgm:t>
    </dgm:pt>
    <dgm:pt modelId="{88DF272F-8DC3-42DD-955E-8A65B8171080}" type="parTrans" cxnId="{543C4962-5369-4AB6-95FD-D48906C39A43}">
      <dgm:prSet/>
      <dgm:spPr/>
      <dgm:t>
        <a:bodyPr/>
        <a:lstStyle/>
        <a:p>
          <a:endParaRPr lang="en-US" sz="1200" b="1">
            <a:solidFill>
              <a:schemeClr val="tx1"/>
            </a:solidFill>
            <a:cs typeface="B Nazanin" pitchFamily="2" charset="-78"/>
          </a:endParaRPr>
        </a:p>
      </dgm:t>
    </dgm:pt>
    <dgm:pt modelId="{D0FFB6B8-7DE4-4E73-8DF2-4D076830A32B}" type="sibTrans" cxnId="{543C4962-5369-4AB6-95FD-D48906C39A43}">
      <dgm:prSet/>
      <dgm:spPr/>
      <dgm:t>
        <a:bodyPr/>
        <a:lstStyle/>
        <a:p>
          <a:endParaRPr lang="en-US" sz="1200" b="1">
            <a:solidFill>
              <a:schemeClr val="tx1"/>
            </a:solidFill>
            <a:cs typeface="B Nazanin" pitchFamily="2" charset="-78"/>
          </a:endParaRPr>
        </a:p>
      </dgm:t>
    </dgm:pt>
    <dgm:pt modelId="{6795A7AF-D25D-4075-B75D-1252B1AC73A6}" type="pres">
      <dgm:prSet presAssocID="{EE72C0E6-3E18-4A6C-B5E2-A64306375829}" presName="Name0" presStyleCnt="0">
        <dgm:presLayoutVars>
          <dgm:dir/>
          <dgm:animLvl val="lvl"/>
          <dgm:resizeHandles val="exact"/>
        </dgm:presLayoutVars>
      </dgm:prSet>
      <dgm:spPr/>
    </dgm:pt>
    <dgm:pt modelId="{91AADA6C-AFC4-45A2-949C-FF055EB7EB14}" type="pres">
      <dgm:prSet presAssocID="{779E645A-DD77-41C6-80E0-426595DD1B4E}" presName="boxAndChildren" presStyleCnt="0"/>
      <dgm:spPr/>
    </dgm:pt>
    <dgm:pt modelId="{A75C4CE0-67F1-4BFB-9CAA-9866FBA38807}" type="pres">
      <dgm:prSet presAssocID="{779E645A-DD77-41C6-80E0-426595DD1B4E}" presName="parentTextBox" presStyleLbl="node1" presStyleIdx="0" presStyleCnt="2" custLinFactNeighborX="2564" custLinFactNeighborY="-10367"/>
      <dgm:spPr/>
      <dgm:t>
        <a:bodyPr/>
        <a:lstStyle/>
        <a:p>
          <a:endParaRPr lang="en-US"/>
        </a:p>
      </dgm:t>
    </dgm:pt>
    <dgm:pt modelId="{7401C5A6-15B2-4B53-A01B-643E812AD922}" type="pres">
      <dgm:prSet presAssocID="{FF42DF32-4C64-4AD1-BA41-5F5FE1A94E55}" presName="sp" presStyleCnt="0"/>
      <dgm:spPr/>
    </dgm:pt>
    <dgm:pt modelId="{51D2596A-5678-43D7-B8C3-E63279D78363}" type="pres">
      <dgm:prSet presAssocID="{5B01D9AE-1226-445F-B632-21ADE78C3B41}" presName="arrowAndChildren" presStyleCnt="0"/>
      <dgm:spPr/>
    </dgm:pt>
    <dgm:pt modelId="{B184D33B-4A8D-422B-A69D-1DD5F26B76B9}" type="pres">
      <dgm:prSet presAssocID="{5B01D9AE-1226-445F-B632-21ADE78C3B41}" presName="parentTextArrow" presStyleLbl="node1" presStyleIdx="1" presStyleCnt="2" custLinFactNeighborX="1818"/>
      <dgm:spPr/>
      <dgm:t>
        <a:bodyPr/>
        <a:lstStyle/>
        <a:p>
          <a:endParaRPr lang="en-US"/>
        </a:p>
      </dgm:t>
    </dgm:pt>
  </dgm:ptLst>
  <dgm:cxnLst>
    <dgm:cxn modelId="{02DE058D-C287-4770-BE53-5BBE0076C605}" type="presOf" srcId="{EE72C0E6-3E18-4A6C-B5E2-A64306375829}" destId="{6795A7AF-D25D-4075-B75D-1252B1AC73A6}" srcOrd="0" destOrd="0" presId="urn:microsoft.com/office/officeart/2005/8/layout/process4"/>
    <dgm:cxn modelId="{48D6917B-50D7-4B62-86E4-1E9D34A0D01A}" type="presOf" srcId="{5B01D9AE-1226-445F-B632-21ADE78C3B41}" destId="{B184D33B-4A8D-422B-A69D-1DD5F26B76B9}" srcOrd="0" destOrd="0" presId="urn:microsoft.com/office/officeart/2005/8/layout/process4"/>
    <dgm:cxn modelId="{F83FA6A8-1391-4D9A-83D7-F3B9C2CE21D9}" srcId="{EE72C0E6-3E18-4A6C-B5E2-A64306375829}" destId="{5B01D9AE-1226-445F-B632-21ADE78C3B41}" srcOrd="0" destOrd="0" parTransId="{B8810B9A-7C62-44A6-94FD-75F4A3C97FC7}" sibTransId="{FF42DF32-4C64-4AD1-BA41-5F5FE1A94E55}"/>
    <dgm:cxn modelId="{1216B47F-7AB7-45A9-8771-B1C313529660}" type="presOf" srcId="{779E645A-DD77-41C6-80E0-426595DD1B4E}" destId="{A75C4CE0-67F1-4BFB-9CAA-9866FBA38807}" srcOrd="0" destOrd="0" presId="urn:microsoft.com/office/officeart/2005/8/layout/process4"/>
    <dgm:cxn modelId="{543C4962-5369-4AB6-95FD-D48906C39A43}" srcId="{EE72C0E6-3E18-4A6C-B5E2-A64306375829}" destId="{779E645A-DD77-41C6-80E0-426595DD1B4E}" srcOrd="1" destOrd="0" parTransId="{88DF272F-8DC3-42DD-955E-8A65B8171080}" sibTransId="{D0FFB6B8-7DE4-4E73-8DF2-4D076830A32B}"/>
    <dgm:cxn modelId="{3264A0EB-F1FC-4184-94D3-C165BC20292B}" type="presParOf" srcId="{6795A7AF-D25D-4075-B75D-1252B1AC73A6}" destId="{91AADA6C-AFC4-45A2-949C-FF055EB7EB14}" srcOrd="0" destOrd="0" presId="urn:microsoft.com/office/officeart/2005/8/layout/process4"/>
    <dgm:cxn modelId="{CE491410-8533-4384-B1CB-63A929A8848D}" type="presParOf" srcId="{91AADA6C-AFC4-45A2-949C-FF055EB7EB14}" destId="{A75C4CE0-67F1-4BFB-9CAA-9866FBA38807}" srcOrd="0" destOrd="0" presId="urn:microsoft.com/office/officeart/2005/8/layout/process4"/>
    <dgm:cxn modelId="{DB4B93EA-17A3-4EC8-8FDD-AF9A8420FD81}" type="presParOf" srcId="{6795A7AF-D25D-4075-B75D-1252B1AC73A6}" destId="{7401C5A6-15B2-4B53-A01B-643E812AD922}" srcOrd="1" destOrd="0" presId="urn:microsoft.com/office/officeart/2005/8/layout/process4"/>
    <dgm:cxn modelId="{09EB9734-C81B-4264-ABAE-A34525613BC7}" type="presParOf" srcId="{6795A7AF-D25D-4075-B75D-1252B1AC73A6}" destId="{51D2596A-5678-43D7-B8C3-E63279D78363}" srcOrd="2" destOrd="0" presId="urn:microsoft.com/office/officeart/2005/8/layout/process4"/>
    <dgm:cxn modelId="{715D75D0-E368-4F6C-92F7-E11F4DAADA58}" type="presParOf" srcId="{51D2596A-5678-43D7-B8C3-E63279D78363}" destId="{B184D33B-4A8D-422B-A69D-1DD5F26B76B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813401C-779B-4E38-BD64-CD3B20B5E222}" type="doc">
      <dgm:prSet loTypeId="urn:microsoft.com/office/officeart/2005/8/layout/hierarchy2" loCatId="hierarchy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1431AB8-DB68-4B85-AF3F-8DE4487A8B1F}">
      <dgm:prSet phldrT="[Text]" custT="1"/>
      <dgm:spPr>
        <a:xfrm>
          <a:off x="5631010" y="501184"/>
          <a:ext cx="2514385" cy="1207431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</dgm:spPr>
      <dgm:t>
        <a:bodyPr/>
        <a:lstStyle/>
        <a:p>
          <a:pPr rtl="1"/>
          <a:r>
            <a:rPr lang="en-US" sz="1400" b="1" i="0" smtClean="0">
              <a:latin typeface="Calibri"/>
              <a:ea typeface="+mn-ea"/>
              <a:cs typeface="B Titr" pitchFamily="2" charset="-78"/>
            </a:rPr>
            <a:t> </a:t>
          </a:r>
          <a:r>
            <a:rPr lang="fa-IR" sz="1400" b="1" i="0" smtClean="0">
              <a:latin typeface="Calibri"/>
              <a:ea typeface="+mn-ea"/>
              <a:cs typeface="B Titr" pitchFamily="2" charset="-78"/>
            </a:rPr>
            <a:t>کل خدمات داوطلبانه و انساندوستانه  و ارائه شده در </a:t>
          </a:r>
          <a:r>
            <a:rPr lang="fa-IR" sz="1400" b="1" i="0" u="sng" smtClean="0">
              <a:latin typeface="Calibri"/>
              <a:ea typeface="+mn-ea"/>
              <a:cs typeface="B Titr" pitchFamily="2" charset="-78"/>
            </a:rPr>
            <a:t>حوزه امور داوطلبان </a:t>
          </a:r>
          <a:endParaRPr lang="fa-IR" sz="1400" b="1" i="0" u="sng" dirty="0" smtClean="0">
            <a:latin typeface="Calibri"/>
            <a:ea typeface="+mn-ea"/>
            <a:cs typeface="B Titr" pitchFamily="2" charset="-78"/>
          </a:endParaRPr>
        </a:p>
      </dgm:t>
    </dgm:pt>
    <dgm:pt modelId="{E7BD62A3-5893-4A5B-895A-88DFDE652C4B}" type="parTrans" cxnId="{A6E64280-15D3-4BC0-8EC8-4A6EC8E1EC66}">
      <dgm:prSet/>
      <dgm:spPr/>
      <dgm:t>
        <a:bodyPr/>
        <a:lstStyle/>
        <a:p>
          <a:endParaRPr lang="en-US" sz="1000" b="1" i="0">
            <a:solidFill>
              <a:schemeClr val="tx1"/>
            </a:solidFill>
            <a:cs typeface="B Nazanin" pitchFamily="2" charset="-78"/>
          </a:endParaRPr>
        </a:p>
      </dgm:t>
    </dgm:pt>
    <dgm:pt modelId="{C6ED1523-31C7-4065-947D-102DBD9464F6}" type="sibTrans" cxnId="{A6E64280-15D3-4BC0-8EC8-4A6EC8E1EC66}">
      <dgm:prSet/>
      <dgm:spPr/>
      <dgm:t>
        <a:bodyPr/>
        <a:lstStyle/>
        <a:p>
          <a:endParaRPr lang="en-US" sz="1000" b="1" i="0">
            <a:solidFill>
              <a:schemeClr val="tx1"/>
            </a:solidFill>
            <a:cs typeface="B Nazanin" pitchFamily="2" charset="-78"/>
          </a:endParaRPr>
        </a:p>
      </dgm:t>
    </dgm:pt>
    <dgm:pt modelId="{DB3BF144-8FA3-4A92-93FD-364EBDEC12A6}">
      <dgm:prSet phldrT="[Text]" custT="1"/>
      <dgm:spPr>
        <a:xfrm>
          <a:off x="8004" y="895739"/>
          <a:ext cx="5165954" cy="57131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a-IR" sz="1600" b="1" i="0" dirty="0" smtClean="0">
              <a:latin typeface="Calibri"/>
              <a:ea typeface="+mn-ea"/>
              <a:cs typeface="B Titr" pitchFamily="2" charset="-78"/>
            </a:rPr>
            <a:t>494 </a:t>
          </a:r>
          <a:endParaRPr lang="fa-IR" sz="1400" b="1" i="0" dirty="0" smtClean="0">
            <a:latin typeface="Calibri"/>
            <a:ea typeface="+mn-ea"/>
            <a:cs typeface="B Titr" pitchFamily="2" charset="-78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fa-IR" sz="1400" b="1" i="0" dirty="0" smtClean="0">
              <a:latin typeface="Calibri"/>
              <a:ea typeface="+mn-ea"/>
              <a:cs typeface="B Titr" pitchFamily="2" charset="-78"/>
            </a:rPr>
            <a:t>بهره ور</a:t>
          </a:r>
          <a:endParaRPr lang="fa-IR" sz="1400" b="1" i="0" dirty="0">
            <a:latin typeface="Calibri"/>
            <a:ea typeface="+mn-ea"/>
            <a:cs typeface="B Titr" pitchFamily="2" charset="-78"/>
          </a:endParaRPr>
        </a:p>
      </dgm:t>
    </dgm:pt>
    <dgm:pt modelId="{8C391CEB-A4D5-4315-A76A-04124EAB4D7E}" type="parTrans" cxnId="{882DC9AF-3DC2-4B68-B63B-120E708FE0F8}">
      <dgm:prSet custT="1"/>
      <dgm:spPr>
        <a:xfrm rot="10229913">
          <a:off x="5170780" y="1119879"/>
          <a:ext cx="463408" cy="46536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405748" y="20195"/>
              </a:lnTo>
            </a:path>
          </a:pathLst>
        </a:custGeom>
      </dgm:spPr>
      <dgm:t>
        <a:bodyPr/>
        <a:lstStyle/>
        <a:p>
          <a:endParaRPr lang="en-US" sz="1000" b="1" i="0">
            <a:solidFill>
              <a:sysClr val="windowText" lastClr="000000"/>
            </a:solidFill>
            <a:latin typeface="Century Gothic"/>
            <a:ea typeface="+mn-ea"/>
            <a:cs typeface="B Nazanin" pitchFamily="2" charset="-78"/>
          </a:endParaRPr>
        </a:p>
      </dgm:t>
    </dgm:pt>
    <dgm:pt modelId="{5F41B3EE-5182-4C5E-BC06-9902E8C7E2FB}" type="sibTrans" cxnId="{882DC9AF-3DC2-4B68-B63B-120E708FE0F8}">
      <dgm:prSet/>
      <dgm:spPr>
        <a:xfrm>
          <a:off x="882259" y="419086"/>
          <a:ext cx="2557926" cy="2557926"/>
        </a:xfrm>
        <a:prstGeom prst="blockArc">
          <a:avLst>
            <a:gd name="adj1" fmla="val 5400000"/>
            <a:gd name="adj2" fmla="val 10800000"/>
            <a:gd name="adj3" fmla="val 4641"/>
          </a:avLst>
        </a:prstGeom>
      </dgm:spPr>
      <dgm:t>
        <a:bodyPr/>
        <a:lstStyle/>
        <a:p>
          <a:endParaRPr lang="en-US" sz="1000" b="1" i="0">
            <a:solidFill>
              <a:schemeClr val="tx1"/>
            </a:solidFill>
            <a:cs typeface="B Nazanin" pitchFamily="2" charset="-78"/>
          </a:endParaRPr>
        </a:p>
      </dgm:t>
    </dgm:pt>
    <dgm:pt modelId="{4371FF12-8650-4A3D-A988-69818A8DDA09}">
      <dgm:prSet phldrT="[Text]" custT="1"/>
      <dgm:spPr>
        <a:xfrm>
          <a:off x="8004" y="1562285"/>
          <a:ext cx="5165954" cy="571313"/>
        </a:xfrm>
        <a:prstGeom prst="roundRect">
          <a:avLst>
            <a:gd name="adj" fmla="val 10000"/>
          </a:avLst>
        </a:prstGeom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a-IR" sz="1800" b="1" i="0" dirty="0" smtClean="0">
              <a:latin typeface="Calibri"/>
              <a:ea typeface="+mn-ea"/>
              <a:cs typeface="B Titr" pitchFamily="2" charset="-78"/>
            </a:rPr>
            <a:t>         ارزش ریالی    :             321/570/000</a:t>
          </a:r>
          <a:endParaRPr lang="en-US" sz="1800" b="1" i="0" dirty="0">
            <a:latin typeface="Calibri"/>
            <a:ea typeface="+mn-ea"/>
            <a:cs typeface="B Titr" pitchFamily="2" charset="-78"/>
          </a:endParaRPr>
        </a:p>
      </dgm:t>
    </dgm:pt>
    <dgm:pt modelId="{1F04B07A-4505-427B-A577-219A0D96516E}" type="parTrans" cxnId="{2ECC46E1-1BED-43EA-B6D9-A88C98FA42CB}">
      <dgm:prSet custT="1"/>
      <dgm:spPr>
        <a:xfrm rot="7295760">
          <a:off x="4966306" y="1453152"/>
          <a:ext cx="872357" cy="46536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783110" y="20195"/>
              </a:lnTo>
            </a:path>
          </a:pathLst>
        </a:custGeom>
      </dgm:spPr>
      <dgm:t>
        <a:bodyPr/>
        <a:lstStyle/>
        <a:p>
          <a:endParaRPr lang="en-US" sz="1000" b="1" i="0">
            <a:solidFill>
              <a:sysClr val="windowText" lastClr="000000"/>
            </a:solidFill>
            <a:latin typeface="Century Gothic"/>
            <a:ea typeface="+mn-ea"/>
            <a:cs typeface="B Nazanin" pitchFamily="2" charset="-78"/>
          </a:endParaRPr>
        </a:p>
      </dgm:t>
    </dgm:pt>
    <dgm:pt modelId="{045AD1B2-7D74-4E9B-AD79-FE5FA842C73A}" type="sibTrans" cxnId="{2ECC46E1-1BED-43EA-B6D9-A88C98FA42CB}">
      <dgm:prSet/>
      <dgm:spPr>
        <a:xfrm>
          <a:off x="882259" y="419086"/>
          <a:ext cx="2557926" cy="2557926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</dgm:spPr>
      <dgm:t>
        <a:bodyPr/>
        <a:lstStyle/>
        <a:p>
          <a:endParaRPr lang="en-US" sz="1000" b="1" i="0">
            <a:solidFill>
              <a:schemeClr val="tx1"/>
            </a:solidFill>
            <a:cs typeface="B Nazanin" pitchFamily="2" charset="-78"/>
          </a:endParaRPr>
        </a:p>
      </dgm:t>
    </dgm:pt>
    <dgm:pt modelId="{3F69B5FF-EB39-4A70-964D-BD4097D22754}">
      <dgm:prSet custT="1"/>
      <dgm:spPr>
        <a:xfrm>
          <a:off x="8004" y="76201"/>
          <a:ext cx="5165954" cy="743376"/>
        </a:xfrm>
        <a:prstGeom prst="roundRect">
          <a:avLst>
            <a:gd name="adj" fmla="val 10000"/>
          </a:avLst>
        </a:prstGeom>
      </dgm:spPr>
      <dgm:t>
        <a:bodyPr/>
        <a:lstStyle/>
        <a:p>
          <a:r>
            <a:rPr lang="fa-IR" sz="1400" b="1" i="0" dirty="0" smtClean="0">
              <a:latin typeface="Century Gothic"/>
              <a:ea typeface="+mn-ea"/>
              <a:cs typeface="B Titr" pitchFamily="2" charset="-78"/>
            </a:rPr>
            <a:t>79  (نفر برنامه) </a:t>
          </a:r>
        </a:p>
        <a:p>
          <a:r>
            <a:rPr lang="fa-IR" sz="1400" b="1" i="0" dirty="0" smtClean="0">
              <a:latin typeface="Century Gothic"/>
              <a:ea typeface="+mn-ea"/>
              <a:cs typeface="B Titr" pitchFamily="2" charset="-78"/>
            </a:rPr>
            <a:t>داوطلب مشارکت کننده </a:t>
          </a:r>
          <a:endParaRPr lang="en-US" sz="1400" b="1" i="0" dirty="0">
            <a:latin typeface="Century Gothic"/>
            <a:ea typeface="+mn-ea"/>
            <a:cs typeface="B Titr" pitchFamily="2" charset="-78"/>
          </a:endParaRPr>
        </a:p>
      </dgm:t>
    </dgm:pt>
    <dgm:pt modelId="{1FA9A6D3-BA61-4D76-BB0E-8391A3595F3B}" type="parTrans" cxnId="{FF94860B-702A-4039-8F88-8AC64F7B2499}">
      <dgm:prSet custT="1"/>
      <dgm:spPr>
        <a:xfrm rot="14110531">
          <a:off x="5002310" y="753126"/>
          <a:ext cx="800348" cy="46536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405748" y="20195"/>
              </a:lnTo>
            </a:path>
          </a:pathLst>
        </a:custGeom>
      </dgm:spPr>
      <dgm:t>
        <a:bodyPr/>
        <a:lstStyle/>
        <a:p>
          <a:endParaRPr lang="en-US" sz="700" b="1" i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/>
            <a:ea typeface="+mn-ea"/>
            <a:cs typeface="+mn-cs"/>
          </a:endParaRPr>
        </a:p>
      </dgm:t>
    </dgm:pt>
    <dgm:pt modelId="{83D32EFF-B130-47DF-BF35-68C86D57ADB4}" type="sibTrans" cxnId="{FF94860B-702A-4039-8F88-8AC64F7B2499}">
      <dgm:prSet/>
      <dgm:spPr/>
      <dgm:t>
        <a:bodyPr/>
        <a:lstStyle/>
        <a:p>
          <a:endParaRPr lang="en-US" sz="2400" b="1" i="0"/>
        </a:p>
      </dgm:t>
    </dgm:pt>
    <dgm:pt modelId="{8B6027B5-7C30-4C2E-AADA-D785372C5179}" type="pres">
      <dgm:prSet presAssocID="{8813401C-779B-4E38-BD64-CD3B20B5E222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42C781-F51C-4B18-8FA6-340FA7E41BA6}" type="pres">
      <dgm:prSet presAssocID="{91431AB8-DB68-4B85-AF3F-8DE4487A8B1F}" presName="root1" presStyleCnt="0"/>
      <dgm:spPr/>
      <dgm:t>
        <a:bodyPr/>
        <a:lstStyle/>
        <a:p>
          <a:endParaRPr lang="en-US"/>
        </a:p>
      </dgm:t>
    </dgm:pt>
    <dgm:pt modelId="{65841948-79C4-4D4E-9487-3879726997E6}" type="pres">
      <dgm:prSet presAssocID="{91431AB8-DB68-4B85-AF3F-8DE4487A8B1F}" presName="LevelOneTextNode" presStyleLbl="node0" presStyleIdx="0" presStyleCnt="1" custScaleX="220053" custScaleY="211343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7C44EA49-E231-42EE-99C2-DB9D9A3EA63B}" type="pres">
      <dgm:prSet presAssocID="{91431AB8-DB68-4B85-AF3F-8DE4487A8B1F}" presName="level2hierChild" presStyleCnt="0"/>
      <dgm:spPr/>
      <dgm:t>
        <a:bodyPr/>
        <a:lstStyle/>
        <a:p>
          <a:endParaRPr lang="en-US"/>
        </a:p>
      </dgm:t>
    </dgm:pt>
    <dgm:pt modelId="{938CF617-37E1-4177-969F-7BEFAAF21DDF}" type="pres">
      <dgm:prSet presAssocID="{1FA9A6D3-BA61-4D76-BB0E-8391A3595F3B}" presName="conn2-1" presStyleLbl="parChTrans1D2" presStyleIdx="0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405748" y="2019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7164BF9-620A-409F-855C-6F8B499E9C44}" type="pres">
      <dgm:prSet presAssocID="{1FA9A6D3-BA61-4D76-BB0E-8391A3595F3B}" presName="connTx" presStyleLbl="parChTrans1D2" presStyleIdx="0" presStyleCnt="3"/>
      <dgm:spPr/>
      <dgm:t>
        <a:bodyPr/>
        <a:lstStyle/>
        <a:p>
          <a:endParaRPr lang="en-US"/>
        </a:p>
      </dgm:t>
    </dgm:pt>
    <dgm:pt modelId="{C9830B3A-8D99-4BAB-9F53-0B855C8F57CC}" type="pres">
      <dgm:prSet presAssocID="{3F69B5FF-EB39-4A70-964D-BD4097D22754}" presName="root2" presStyleCnt="0"/>
      <dgm:spPr/>
      <dgm:t>
        <a:bodyPr/>
        <a:lstStyle/>
        <a:p>
          <a:endParaRPr lang="en-US"/>
        </a:p>
      </dgm:t>
    </dgm:pt>
    <dgm:pt modelId="{419BC5F3-AB6A-48B2-83FF-920A104B0F77}" type="pres">
      <dgm:prSet presAssocID="{3F69B5FF-EB39-4A70-964D-BD4097D22754}" presName="LevelTwoTextNode" presStyleLbl="node2" presStyleIdx="0" presStyleCnt="3" custScaleX="452112" custScaleY="130117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92A2097-FFE9-476A-BCEF-0DE01B78D44A}" type="pres">
      <dgm:prSet presAssocID="{3F69B5FF-EB39-4A70-964D-BD4097D22754}" presName="level3hierChild" presStyleCnt="0"/>
      <dgm:spPr/>
      <dgm:t>
        <a:bodyPr/>
        <a:lstStyle/>
        <a:p>
          <a:endParaRPr lang="en-US"/>
        </a:p>
      </dgm:t>
    </dgm:pt>
    <dgm:pt modelId="{2E0C32A4-89CA-4BD9-9CD8-BB7F18021E43}" type="pres">
      <dgm:prSet presAssocID="{8C391CEB-A4D5-4315-A76A-04124EAB4D7E}" presName="conn2-1" presStyleLbl="parChTrans1D2" presStyleIdx="1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405748" y="2019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8AE9F47-8249-4D95-8D2B-C14BD63E1D44}" type="pres">
      <dgm:prSet presAssocID="{8C391CEB-A4D5-4315-A76A-04124EAB4D7E}" presName="connTx" presStyleLbl="parChTrans1D2" presStyleIdx="1" presStyleCnt="3"/>
      <dgm:spPr/>
      <dgm:t>
        <a:bodyPr/>
        <a:lstStyle/>
        <a:p>
          <a:endParaRPr lang="en-US"/>
        </a:p>
      </dgm:t>
    </dgm:pt>
    <dgm:pt modelId="{525CF275-7456-4BF6-8436-831B5596F726}" type="pres">
      <dgm:prSet presAssocID="{DB3BF144-8FA3-4A92-93FD-364EBDEC12A6}" presName="root2" presStyleCnt="0"/>
      <dgm:spPr/>
      <dgm:t>
        <a:bodyPr/>
        <a:lstStyle/>
        <a:p>
          <a:endParaRPr lang="en-US"/>
        </a:p>
      </dgm:t>
    </dgm:pt>
    <dgm:pt modelId="{27344EF7-45E7-4BD4-9872-0BE353D021C5}" type="pres">
      <dgm:prSet presAssocID="{DB3BF144-8FA3-4A92-93FD-364EBDEC12A6}" presName="LevelTwoTextNode" presStyleLbl="node2" presStyleIdx="1" presStyleCnt="3" custScaleX="452112" custLinFactNeighborY="-1669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53EAE2F5-ADC0-473A-B180-7A01F9E1865E}" type="pres">
      <dgm:prSet presAssocID="{DB3BF144-8FA3-4A92-93FD-364EBDEC12A6}" presName="level3hierChild" presStyleCnt="0"/>
      <dgm:spPr/>
      <dgm:t>
        <a:bodyPr/>
        <a:lstStyle/>
        <a:p>
          <a:endParaRPr lang="en-US"/>
        </a:p>
      </dgm:t>
    </dgm:pt>
    <dgm:pt modelId="{293AC5D6-3B0B-40FD-84A0-8DBAE6E80D4C}" type="pres">
      <dgm:prSet presAssocID="{1F04B07A-4505-427B-A577-219A0D96516E}" presName="conn2-1" presStyleLbl="parChTrans1D2" presStyleIdx="2" presStyleCnt="3"/>
      <dgm:spPr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783110" y="20195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C4F1C52-7119-4E22-99DC-7D55A93787A3}" type="pres">
      <dgm:prSet presAssocID="{1F04B07A-4505-427B-A577-219A0D96516E}" presName="connTx" presStyleLbl="parChTrans1D2" presStyleIdx="2" presStyleCnt="3"/>
      <dgm:spPr/>
      <dgm:t>
        <a:bodyPr/>
        <a:lstStyle/>
        <a:p>
          <a:endParaRPr lang="en-US"/>
        </a:p>
      </dgm:t>
    </dgm:pt>
    <dgm:pt modelId="{946459DA-AED1-4AE2-9BB2-B5DED79DF92D}" type="pres">
      <dgm:prSet presAssocID="{4371FF12-8650-4A3D-A988-69818A8DDA09}" presName="root2" presStyleCnt="0"/>
      <dgm:spPr/>
      <dgm:t>
        <a:bodyPr/>
        <a:lstStyle/>
        <a:p>
          <a:endParaRPr lang="en-US"/>
        </a:p>
      </dgm:t>
    </dgm:pt>
    <dgm:pt modelId="{B73CA593-2ADA-490D-9922-8A4C5E16C6B9}" type="pres">
      <dgm:prSet presAssocID="{4371FF12-8650-4A3D-A988-69818A8DDA09}" presName="LevelTwoTextNode" presStyleLbl="node2" presStyleIdx="2" presStyleCnt="3" custScaleX="452112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67C0BD37-5464-4AD8-AD5A-463E23F7A485}" type="pres">
      <dgm:prSet presAssocID="{4371FF12-8650-4A3D-A988-69818A8DDA09}" presName="level3hierChild" presStyleCnt="0"/>
      <dgm:spPr/>
      <dgm:t>
        <a:bodyPr/>
        <a:lstStyle/>
        <a:p>
          <a:endParaRPr lang="en-US"/>
        </a:p>
      </dgm:t>
    </dgm:pt>
  </dgm:ptLst>
  <dgm:cxnLst>
    <dgm:cxn modelId="{2ECC46E1-1BED-43EA-B6D9-A88C98FA42CB}" srcId="{91431AB8-DB68-4B85-AF3F-8DE4487A8B1F}" destId="{4371FF12-8650-4A3D-A988-69818A8DDA09}" srcOrd="2" destOrd="0" parTransId="{1F04B07A-4505-427B-A577-219A0D96516E}" sibTransId="{045AD1B2-7D74-4E9B-AD79-FE5FA842C73A}"/>
    <dgm:cxn modelId="{B50EAA9E-4311-4E78-A9C1-0BA774F031C4}" type="presOf" srcId="{8813401C-779B-4E38-BD64-CD3B20B5E222}" destId="{8B6027B5-7C30-4C2E-AADA-D785372C5179}" srcOrd="0" destOrd="0" presId="urn:microsoft.com/office/officeart/2005/8/layout/hierarchy2"/>
    <dgm:cxn modelId="{8C5EB0D8-B213-4637-BAB4-DA61CC736A9D}" type="presOf" srcId="{DB3BF144-8FA3-4A92-93FD-364EBDEC12A6}" destId="{27344EF7-45E7-4BD4-9872-0BE353D021C5}" srcOrd="0" destOrd="0" presId="urn:microsoft.com/office/officeart/2005/8/layout/hierarchy2"/>
    <dgm:cxn modelId="{882DC9AF-3DC2-4B68-B63B-120E708FE0F8}" srcId="{91431AB8-DB68-4B85-AF3F-8DE4487A8B1F}" destId="{DB3BF144-8FA3-4A92-93FD-364EBDEC12A6}" srcOrd="1" destOrd="0" parTransId="{8C391CEB-A4D5-4315-A76A-04124EAB4D7E}" sibTransId="{5F41B3EE-5182-4C5E-BC06-9902E8C7E2FB}"/>
    <dgm:cxn modelId="{73DDF4ED-8D33-4F18-BC44-18BFABAC9B28}" type="presOf" srcId="{8C391CEB-A4D5-4315-A76A-04124EAB4D7E}" destId="{2E0C32A4-89CA-4BD9-9CD8-BB7F18021E43}" srcOrd="0" destOrd="0" presId="urn:microsoft.com/office/officeart/2005/8/layout/hierarchy2"/>
    <dgm:cxn modelId="{E19AE247-2835-4D4A-9224-53C9AF9C97C9}" type="presOf" srcId="{8C391CEB-A4D5-4315-A76A-04124EAB4D7E}" destId="{38AE9F47-8249-4D95-8D2B-C14BD63E1D44}" srcOrd="1" destOrd="0" presId="urn:microsoft.com/office/officeart/2005/8/layout/hierarchy2"/>
    <dgm:cxn modelId="{39E92829-6B92-4F93-AB43-13CD967C0DE3}" type="presOf" srcId="{1F04B07A-4505-427B-A577-219A0D96516E}" destId="{9C4F1C52-7119-4E22-99DC-7D55A93787A3}" srcOrd="1" destOrd="0" presId="urn:microsoft.com/office/officeart/2005/8/layout/hierarchy2"/>
    <dgm:cxn modelId="{FF94860B-702A-4039-8F88-8AC64F7B2499}" srcId="{91431AB8-DB68-4B85-AF3F-8DE4487A8B1F}" destId="{3F69B5FF-EB39-4A70-964D-BD4097D22754}" srcOrd="0" destOrd="0" parTransId="{1FA9A6D3-BA61-4D76-BB0E-8391A3595F3B}" sibTransId="{83D32EFF-B130-47DF-BF35-68C86D57ADB4}"/>
    <dgm:cxn modelId="{6990BB6D-48EC-4A79-B615-B96F7DA7922A}" type="presOf" srcId="{3F69B5FF-EB39-4A70-964D-BD4097D22754}" destId="{419BC5F3-AB6A-48B2-83FF-920A104B0F77}" srcOrd="0" destOrd="0" presId="urn:microsoft.com/office/officeart/2005/8/layout/hierarchy2"/>
    <dgm:cxn modelId="{159F0F27-6980-44E2-BC9B-C9B12E4881A6}" type="presOf" srcId="{4371FF12-8650-4A3D-A988-69818A8DDA09}" destId="{B73CA593-2ADA-490D-9922-8A4C5E16C6B9}" srcOrd="0" destOrd="0" presId="urn:microsoft.com/office/officeart/2005/8/layout/hierarchy2"/>
    <dgm:cxn modelId="{1B40C6C4-86F2-4542-B5FE-35D6A7A341CE}" type="presOf" srcId="{1FA9A6D3-BA61-4D76-BB0E-8391A3595F3B}" destId="{67164BF9-620A-409F-855C-6F8B499E9C44}" srcOrd="1" destOrd="0" presId="urn:microsoft.com/office/officeart/2005/8/layout/hierarchy2"/>
    <dgm:cxn modelId="{10492FA6-2DC6-4FA9-83D1-006C3DAB0DE1}" type="presOf" srcId="{1F04B07A-4505-427B-A577-219A0D96516E}" destId="{293AC5D6-3B0B-40FD-84A0-8DBAE6E80D4C}" srcOrd="0" destOrd="0" presId="urn:microsoft.com/office/officeart/2005/8/layout/hierarchy2"/>
    <dgm:cxn modelId="{07233339-EFEC-4BE9-BFC1-8C16259FB6D7}" type="presOf" srcId="{91431AB8-DB68-4B85-AF3F-8DE4487A8B1F}" destId="{65841948-79C4-4D4E-9487-3879726997E6}" srcOrd="0" destOrd="0" presId="urn:microsoft.com/office/officeart/2005/8/layout/hierarchy2"/>
    <dgm:cxn modelId="{A6E64280-15D3-4BC0-8EC8-4A6EC8E1EC66}" srcId="{8813401C-779B-4E38-BD64-CD3B20B5E222}" destId="{91431AB8-DB68-4B85-AF3F-8DE4487A8B1F}" srcOrd="0" destOrd="0" parTransId="{E7BD62A3-5893-4A5B-895A-88DFDE652C4B}" sibTransId="{C6ED1523-31C7-4065-947D-102DBD9464F6}"/>
    <dgm:cxn modelId="{A11DFADF-1644-4BE3-97D3-901C3321E275}" type="presOf" srcId="{1FA9A6D3-BA61-4D76-BB0E-8391A3595F3B}" destId="{938CF617-37E1-4177-969F-7BEFAAF21DDF}" srcOrd="0" destOrd="0" presId="urn:microsoft.com/office/officeart/2005/8/layout/hierarchy2"/>
    <dgm:cxn modelId="{B6F36AFB-9594-469B-8F0B-9F4189ED0BC8}" type="presParOf" srcId="{8B6027B5-7C30-4C2E-AADA-D785372C5179}" destId="{5442C781-F51C-4B18-8FA6-340FA7E41BA6}" srcOrd="0" destOrd="0" presId="urn:microsoft.com/office/officeart/2005/8/layout/hierarchy2"/>
    <dgm:cxn modelId="{9D7A65B8-E044-435F-8241-83EE4E90B180}" type="presParOf" srcId="{5442C781-F51C-4B18-8FA6-340FA7E41BA6}" destId="{65841948-79C4-4D4E-9487-3879726997E6}" srcOrd="0" destOrd="0" presId="urn:microsoft.com/office/officeart/2005/8/layout/hierarchy2"/>
    <dgm:cxn modelId="{8FE9F0D7-69AE-4D0B-B505-828A68A4E17A}" type="presParOf" srcId="{5442C781-F51C-4B18-8FA6-340FA7E41BA6}" destId="{7C44EA49-E231-42EE-99C2-DB9D9A3EA63B}" srcOrd="1" destOrd="0" presId="urn:microsoft.com/office/officeart/2005/8/layout/hierarchy2"/>
    <dgm:cxn modelId="{0D1E28C5-3BEA-42E1-90DD-5F3D9D2258D9}" type="presParOf" srcId="{7C44EA49-E231-42EE-99C2-DB9D9A3EA63B}" destId="{938CF617-37E1-4177-969F-7BEFAAF21DDF}" srcOrd="0" destOrd="0" presId="urn:microsoft.com/office/officeart/2005/8/layout/hierarchy2"/>
    <dgm:cxn modelId="{DB4DAB00-2C29-488F-980E-4BD36F95EAD6}" type="presParOf" srcId="{938CF617-37E1-4177-969F-7BEFAAF21DDF}" destId="{67164BF9-620A-409F-855C-6F8B499E9C44}" srcOrd="0" destOrd="0" presId="urn:microsoft.com/office/officeart/2005/8/layout/hierarchy2"/>
    <dgm:cxn modelId="{EBDF912B-5416-4637-AA38-6F337C888274}" type="presParOf" srcId="{7C44EA49-E231-42EE-99C2-DB9D9A3EA63B}" destId="{C9830B3A-8D99-4BAB-9F53-0B855C8F57CC}" srcOrd="1" destOrd="0" presId="urn:microsoft.com/office/officeart/2005/8/layout/hierarchy2"/>
    <dgm:cxn modelId="{2F0E1CFE-5627-4F1E-8B79-F66118C05F3C}" type="presParOf" srcId="{C9830B3A-8D99-4BAB-9F53-0B855C8F57CC}" destId="{419BC5F3-AB6A-48B2-83FF-920A104B0F77}" srcOrd="0" destOrd="0" presId="urn:microsoft.com/office/officeart/2005/8/layout/hierarchy2"/>
    <dgm:cxn modelId="{B8FFCBCD-372E-4692-91EE-A6FC604DAB56}" type="presParOf" srcId="{C9830B3A-8D99-4BAB-9F53-0B855C8F57CC}" destId="{D92A2097-FFE9-476A-BCEF-0DE01B78D44A}" srcOrd="1" destOrd="0" presId="urn:microsoft.com/office/officeart/2005/8/layout/hierarchy2"/>
    <dgm:cxn modelId="{8CD6EDB3-5CCE-45D6-993A-B51345883FC3}" type="presParOf" srcId="{7C44EA49-E231-42EE-99C2-DB9D9A3EA63B}" destId="{2E0C32A4-89CA-4BD9-9CD8-BB7F18021E43}" srcOrd="2" destOrd="0" presId="urn:microsoft.com/office/officeart/2005/8/layout/hierarchy2"/>
    <dgm:cxn modelId="{748F202D-FAD5-46D9-AE49-7FEE11A5BFA2}" type="presParOf" srcId="{2E0C32A4-89CA-4BD9-9CD8-BB7F18021E43}" destId="{38AE9F47-8249-4D95-8D2B-C14BD63E1D44}" srcOrd="0" destOrd="0" presId="urn:microsoft.com/office/officeart/2005/8/layout/hierarchy2"/>
    <dgm:cxn modelId="{9061B68F-FADA-4969-A129-244B762074BD}" type="presParOf" srcId="{7C44EA49-E231-42EE-99C2-DB9D9A3EA63B}" destId="{525CF275-7456-4BF6-8436-831B5596F726}" srcOrd="3" destOrd="0" presId="urn:microsoft.com/office/officeart/2005/8/layout/hierarchy2"/>
    <dgm:cxn modelId="{1BAD8365-FC57-48D7-B334-4B0D498ED1CD}" type="presParOf" srcId="{525CF275-7456-4BF6-8436-831B5596F726}" destId="{27344EF7-45E7-4BD4-9872-0BE353D021C5}" srcOrd="0" destOrd="0" presId="urn:microsoft.com/office/officeart/2005/8/layout/hierarchy2"/>
    <dgm:cxn modelId="{B945753F-50F7-445F-A2E8-5F546EFB5FFA}" type="presParOf" srcId="{525CF275-7456-4BF6-8436-831B5596F726}" destId="{53EAE2F5-ADC0-473A-B180-7A01F9E1865E}" srcOrd="1" destOrd="0" presId="urn:microsoft.com/office/officeart/2005/8/layout/hierarchy2"/>
    <dgm:cxn modelId="{E0BCE821-216F-4503-BCC1-648D05D9E372}" type="presParOf" srcId="{7C44EA49-E231-42EE-99C2-DB9D9A3EA63B}" destId="{293AC5D6-3B0B-40FD-84A0-8DBAE6E80D4C}" srcOrd="4" destOrd="0" presId="urn:microsoft.com/office/officeart/2005/8/layout/hierarchy2"/>
    <dgm:cxn modelId="{4AD53334-17F5-4348-8573-2336D25DD76E}" type="presParOf" srcId="{293AC5D6-3B0B-40FD-84A0-8DBAE6E80D4C}" destId="{9C4F1C52-7119-4E22-99DC-7D55A93787A3}" srcOrd="0" destOrd="0" presId="urn:microsoft.com/office/officeart/2005/8/layout/hierarchy2"/>
    <dgm:cxn modelId="{35B0CF05-D7D3-4775-BA6B-DDBD0647178C}" type="presParOf" srcId="{7C44EA49-E231-42EE-99C2-DB9D9A3EA63B}" destId="{946459DA-AED1-4AE2-9BB2-B5DED79DF92D}" srcOrd="5" destOrd="0" presId="urn:microsoft.com/office/officeart/2005/8/layout/hierarchy2"/>
    <dgm:cxn modelId="{B7A64AE8-490D-4EA8-B750-81A6029D8077}" type="presParOf" srcId="{946459DA-AED1-4AE2-9BB2-B5DED79DF92D}" destId="{B73CA593-2ADA-490D-9922-8A4C5E16C6B9}" srcOrd="0" destOrd="0" presId="urn:microsoft.com/office/officeart/2005/8/layout/hierarchy2"/>
    <dgm:cxn modelId="{72347958-08C6-443D-AF6B-B05D2FE97AD7}" type="presParOf" srcId="{946459DA-AED1-4AE2-9BB2-B5DED79DF92D}" destId="{67C0BD37-5464-4AD8-AD5A-463E23F7A48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813401C-779B-4E38-BD64-CD3B20B5E222}" type="doc">
      <dgm:prSet loTypeId="urn:microsoft.com/office/officeart/2005/8/layout/hierarchy2" loCatId="hierarchy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1431AB8-DB68-4B85-AF3F-8DE4487A8B1F}">
      <dgm:prSet phldrT="[Text]" custT="1"/>
      <dgm:spPr>
        <a:xfrm>
          <a:off x="457201" y="0"/>
          <a:ext cx="4986582" cy="761204"/>
        </a:xfrm>
        <a:prstGeom prst="roundRect">
          <a:avLst>
            <a:gd name="adj" fmla="val 10000"/>
          </a:avLst>
        </a:prstGeom>
        <a:solidFill>
          <a:srgbClr val="00B050"/>
        </a:solidFill>
      </dgm:spPr>
      <dgm:t>
        <a:bodyPr/>
        <a:lstStyle/>
        <a:p>
          <a:r>
            <a:rPr lang="fa-IR" sz="1400" b="1" smtClean="0">
              <a:latin typeface="Calibri"/>
              <a:ea typeface="+mn-ea"/>
              <a:cs typeface="B Titr" pitchFamily="2" charset="-78"/>
            </a:rPr>
            <a:t>خدمات داوطلبانه درمانی و دارویی  ارائه شده در </a:t>
          </a:r>
          <a:r>
            <a:rPr lang="fa-IR" sz="1400" b="1" u="sng" smtClean="0">
              <a:latin typeface="Calibri"/>
              <a:ea typeface="+mn-ea"/>
              <a:cs typeface="B Titr" pitchFamily="2" charset="-78"/>
            </a:rPr>
            <a:t>حوزه درمان و توانبخشی </a:t>
          </a:r>
          <a:endParaRPr lang="en-US" sz="1400" b="1" u="sng" dirty="0">
            <a:latin typeface="Calibri"/>
            <a:ea typeface="+mn-ea"/>
            <a:cs typeface="B Titr" pitchFamily="2" charset="-78"/>
          </a:endParaRPr>
        </a:p>
      </dgm:t>
    </dgm:pt>
    <dgm:pt modelId="{E7BD62A3-5893-4A5B-895A-88DFDE652C4B}" type="parTrans" cxnId="{A6E64280-15D3-4BC0-8EC8-4A6EC8E1EC66}">
      <dgm:prSet/>
      <dgm:spPr/>
      <dgm:t>
        <a:bodyPr/>
        <a:lstStyle/>
        <a:p>
          <a:endParaRPr lang="en-US" sz="1000">
            <a:solidFill>
              <a:schemeClr val="tx1"/>
            </a:solidFill>
            <a:cs typeface="B Nazanin" pitchFamily="2" charset="-78"/>
          </a:endParaRPr>
        </a:p>
      </dgm:t>
    </dgm:pt>
    <dgm:pt modelId="{C6ED1523-31C7-4065-947D-102DBD9464F6}" type="sibTrans" cxnId="{A6E64280-15D3-4BC0-8EC8-4A6EC8E1EC66}">
      <dgm:prSet/>
      <dgm:spPr/>
      <dgm:t>
        <a:bodyPr/>
        <a:lstStyle/>
        <a:p>
          <a:endParaRPr lang="en-US" sz="1000">
            <a:solidFill>
              <a:schemeClr val="tx1"/>
            </a:solidFill>
            <a:cs typeface="B Nazanin" pitchFamily="2" charset="-78"/>
          </a:endParaRPr>
        </a:p>
      </dgm:t>
    </dgm:pt>
    <dgm:pt modelId="{4371FF12-8650-4A3D-A988-69818A8DDA09}">
      <dgm:prSet phldrT="[Text]" custT="1"/>
      <dgm:spPr>
        <a:xfrm>
          <a:off x="5645924" y="203908"/>
          <a:ext cx="2183710" cy="35418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a-IR" sz="1600" b="1" dirty="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ارزش ریالی :  </a:t>
          </a:r>
          <a:r>
            <a:rPr lang="fa-IR" sz="1800" b="1" dirty="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--- </a:t>
          </a:r>
          <a:endParaRPr lang="en-US" sz="1600" b="1" dirty="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gm:t>
    </dgm:pt>
    <dgm:pt modelId="{1F04B07A-4505-427B-A577-219A0D96516E}" type="parTrans" cxnId="{2ECC46E1-1BED-43EA-B6D9-A88C98FA42CB}">
      <dgm:prSet custT="1"/>
      <dgm:spPr>
        <a:xfrm rot="6766">
          <a:off x="5443783" y="353757"/>
          <a:ext cx="202141" cy="54087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16200" y="27219"/>
              </a:lnTo>
            </a:path>
          </a:pathLst>
        </a:custGeom>
      </dgm:spPr>
      <dgm:t>
        <a:bodyPr/>
        <a:lstStyle/>
        <a:p>
          <a:endParaRPr lang="en-US" sz="1000">
            <a:solidFill>
              <a:srgbClr val="000000"/>
            </a:solidFill>
            <a:latin typeface="Century Gothic"/>
            <a:ea typeface="+mn-ea"/>
            <a:cs typeface="B Nazanin" pitchFamily="2" charset="-78"/>
          </a:endParaRPr>
        </a:p>
      </dgm:t>
    </dgm:pt>
    <dgm:pt modelId="{045AD1B2-7D74-4E9B-AD79-FE5FA842C73A}" type="sibTrans" cxnId="{2ECC46E1-1BED-43EA-B6D9-A88C98FA42CB}">
      <dgm:prSet/>
      <dgm:spPr>
        <a:xfrm>
          <a:off x="882259" y="419086"/>
          <a:ext cx="2557926" cy="2557926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</dgm:spPr>
      <dgm:t>
        <a:bodyPr/>
        <a:lstStyle/>
        <a:p>
          <a:endParaRPr lang="en-US" sz="1000">
            <a:solidFill>
              <a:schemeClr val="tx1"/>
            </a:solidFill>
            <a:cs typeface="B Nazanin" pitchFamily="2" charset="-78"/>
          </a:endParaRPr>
        </a:p>
      </dgm:t>
    </dgm:pt>
    <dgm:pt modelId="{8B6027B5-7C30-4C2E-AADA-D785372C5179}" type="pres">
      <dgm:prSet presAssocID="{8813401C-779B-4E38-BD64-CD3B20B5E22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42C781-F51C-4B18-8FA6-340FA7E41BA6}" type="pres">
      <dgm:prSet presAssocID="{91431AB8-DB68-4B85-AF3F-8DE4487A8B1F}" presName="root1" presStyleCnt="0"/>
      <dgm:spPr/>
      <dgm:t>
        <a:bodyPr/>
        <a:lstStyle/>
        <a:p>
          <a:endParaRPr lang="en-US"/>
        </a:p>
      </dgm:t>
    </dgm:pt>
    <dgm:pt modelId="{65841948-79C4-4D4E-9487-3879726997E6}" type="pres">
      <dgm:prSet presAssocID="{91431AB8-DB68-4B85-AF3F-8DE4487A8B1F}" presName="LevelOneTextNode" presStyleLbl="node0" presStyleIdx="0" presStyleCnt="1" custScaleX="1088909" custScaleY="332445" custLinFactNeighborX="-4141" custLinFactNeighborY="-17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7C44EA49-E231-42EE-99C2-DB9D9A3EA63B}" type="pres">
      <dgm:prSet presAssocID="{91431AB8-DB68-4B85-AF3F-8DE4487A8B1F}" presName="level2hierChild" presStyleCnt="0"/>
      <dgm:spPr/>
      <dgm:t>
        <a:bodyPr/>
        <a:lstStyle/>
        <a:p>
          <a:endParaRPr lang="en-US"/>
        </a:p>
      </dgm:t>
    </dgm:pt>
    <dgm:pt modelId="{293AC5D6-3B0B-40FD-84A0-8DBAE6E80D4C}" type="pres">
      <dgm:prSet presAssocID="{1F04B07A-4505-427B-A577-219A0D96516E}" presName="conn2-1" presStyleLbl="parChTrans1D2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16200" y="2721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C4F1C52-7119-4E22-99DC-7D55A93787A3}" type="pres">
      <dgm:prSet presAssocID="{1F04B07A-4505-427B-A577-219A0D96516E}" presName="connTx" presStyleLbl="parChTrans1D2" presStyleIdx="0" presStyleCnt="1"/>
      <dgm:spPr/>
      <dgm:t>
        <a:bodyPr/>
        <a:lstStyle/>
        <a:p>
          <a:endParaRPr lang="en-US"/>
        </a:p>
      </dgm:t>
    </dgm:pt>
    <dgm:pt modelId="{946459DA-AED1-4AE2-9BB2-B5DED79DF92D}" type="pres">
      <dgm:prSet presAssocID="{4371FF12-8650-4A3D-A988-69818A8DDA09}" presName="root2" presStyleCnt="0"/>
      <dgm:spPr/>
      <dgm:t>
        <a:bodyPr/>
        <a:lstStyle/>
        <a:p>
          <a:endParaRPr lang="en-US"/>
        </a:p>
      </dgm:t>
    </dgm:pt>
    <dgm:pt modelId="{B73CA593-2ADA-490D-9922-8A4C5E16C6B9}" type="pres">
      <dgm:prSet presAssocID="{4371FF12-8650-4A3D-A988-69818A8DDA09}" presName="LevelTwoTextNode" presStyleLbl="node2" presStyleIdx="0" presStyleCnt="1" custScaleX="476852" custScaleY="15468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67C0BD37-5464-4AD8-AD5A-463E23F7A485}" type="pres">
      <dgm:prSet presAssocID="{4371FF12-8650-4A3D-A988-69818A8DDA09}" presName="level3hierChild" presStyleCnt="0"/>
      <dgm:spPr/>
      <dgm:t>
        <a:bodyPr/>
        <a:lstStyle/>
        <a:p>
          <a:endParaRPr lang="en-US"/>
        </a:p>
      </dgm:t>
    </dgm:pt>
  </dgm:ptLst>
  <dgm:cxnLst>
    <dgm:cxn modelId="{A6E64280-15D3-4BC0-8EC8-4A6EC8E1EC66}" srcId="{8813401C-779B-4E38-BD64-CD3B20B5E222}" destId="{91431AB8-DB68-4B85-AF3F-8DE4487A8B1F}" srcOrd="0" destOrd="0" parTransId="{E7BD62A3-5893-4A5B-895A-88DFDE652C4B}" sibTransId="{C6ED1523-31C7-4065-947D-102DBD9464F6}"/>
    <dgm:cxn modelId="{19336B89-D215-43C9-975C-9AF861A0665D}" type="presOf" srcId="{91431AB8-DB68-4B85-AF3F-8DE4487A8B1F}" destId="{65841948-79C4-4D4E-9487-3879726997E6}" srcOrd="0" destOrd="0" presId="urn:microsoft.com/office/officeart/2005/8/layout/hierarchy2"/>
    <dgm:cxn modelId="{AAD568CB-D1FA-4AA0-8C45-2785F601B516}" type="presOf" srcId="{4371FF12-8650-4A3D-A988-69818A8DDA09}" destId="{B73CA593-2ADA-490D-9922-8A4C5E16C6B9}" srcOrd="0" destOrd="0" presId="urn:microsoft.com/office/officeart/2005/8/layout/hierarchy2"/>
    <dgm:cxn modelId="{AFEB75C8-DA04-451F-B625-0BA89C9ADE2B}" type="presOf" srcId="{1F04B07A-4505-427B-A577-219A0D96516E}" destId="{9C4F1C52-7119-4E22-99DC-7D55A93787A3}" srcOrd="1" destOrd="0" presId="urn:microsoft.com/office/officeart/2005/8/layout/hierarchy2"/>
    <dgm:cxn modelId="{2ECC46E1-1BED-43EA-B6D9-A88C98FA42CB}" srcId="{91431AB8-DB68-4B85-AF3F-8DE4487A8B1F}" destId="{4371FF12-8650-4A3D-A988-69818A8DDA09}" srcOrd="0" destOrd="0" parTransId="{1F04B07A-4505-427B-A577-219A0D96516E}" sibTransId="{045AD1B2-7D74-4E9B-AD79-FE5FA842C73A}"/>
    <dgm:cxn modelId="{2B52CA00-8904-43FF-8CFC-3FA1B62371CD}" type="presOf" srcId="{8813401C-779B-4E38-BD64-CD3B20B5E222}" destId="{8B6027B5-7C30-4C2E-AADA-D785372C5179}" srcOrd="0" destOrd="0" presId="urn:microsoft.com/office/officeart/2005/8/layout/hierarchy2"/>
    <dgm:cxn modelId="{DD0E2D60-D3FC-468E-AB0D-5F84F43BC144}" type="presOf" srcId="{1F04B07A-4505-427B-A577-219A0D96516E}" destId="{293AC5D6-3B0B-40FD-84A0-8DBAE6E80D4C}" srcOrd="0" destOrd="0" presId="urn:microsoft.com/office/officeart/2005/8/layout/hierarchy2"/>
    <dgm:cxn modelId="{EEAC7660-38C9-4A50-B3B8-4286469D5CC2}" type="presParOf" srcId="{8B6027B5-7C30-4C2E-AADA-D785372C5179}" destId="{5442C781-F51C-4B18-8FA6-340FA7E41BA6}" srcOrd="0" destOrd="0" presId="urn:microsoft.com/office/officeart/2005/8/layout/hierarchy2"/>
    <dgm:cxn modelId="{765C54CC-BF23-4BC2-9E16-79B0DBE2510E}" type="presParOf" srcId="{5442C781-F51C-4B18-8FA6-340FA7E41BA6}" destId="{65841948-79C4-4D4E-9487-3879726997E6}" srcOrd="0" destOrd="0" presId="urn:microsoft.com/office/officeart/2005/8/layout/hierarchy2"/>
    <dgm:cxn modelId="{3BB29D5A-AB33-47AD-802B-8B1BAEEFA7A4}" type="presParOf" srcId="{5442C781-F51C-4B18-8FA6-340FA7E41BA6}" destId="{7C44EA49-E231-42EE-99C2-DB9D9A3EA63B}" srcOrd="1" destOrd="0" presId="urn:microsoft.com/office/officeart/2005/8/layout/hierarchy2"/>
    <dgm:cxn modelId="{E584C799-8108-444C-872C-852BA20291A0}" type="presParOf" srcId="{7C44EA49-E231-42EE-99C2-DB9D9A3EA63B}" destId="{293AC5D6-3B0B-40FD-84A0-8DBAE6E80D4C}" srcOrd="0" destOrd="0" presId="urn:microsoft.com/office/officeart/2005/8/layout/hierarchy2"/>
    <dgm:cxn modelId="{AEB2DE8B-DED6-4EEE-9F5B-1B77567206AB}" type="presParOf" srcId="{293AC5D6-3B0B-40FD-84A0-8DBAE6E80D4C}" destId="{9C4F1C52-7119-4E22-99DC-7D55A93787A3}" srcOrd="0" destOrd="0" presId="urn:microsoft.com/office/officeart/2005/8/layout/hierarchy2"/>
    <dgm:cxn modelId="{FB9A3236-E5A4-4331-8C86-62770EE65C72}" type="presParOf" srcId="{7C44EA49-E231-42EE-99C2-DB9D9A3EA63B}" destId="{946459DA-AED1-4AE2-9BB2-B5DED79DF92D}" srcOrd="1" destOrd="0" presId="urn:microsoft.com/office/officeart/2005/8/layout/hierarchy2"/>
    <dgm:cxn modelId="{8689B9CD-49E3-4BD0-8E55-BB4A23B2B0D9}" type="presParOf" srcId="{946459DA-AED1-4AE2-9BB2-B5DED79DF92D}" destId="{B73CA593-2ADA-490D-9922-8A4C5E16C6B9}" srcOrd="0" destOrd="0" presId="urn:microsoft.com/office/officeart/2005/8/layout/hierarchy2"/>
    <dgm:cxn modelId="{A7BDF2AE-7F58-4FA4-8EFF-2B67D2BFD547}" type="presParOf" srcId="{946459DA-AED1-4AE2-9BB2-B5DED79DF92D}" destId="{67C0BD37-5464-4AD8-AD5A-463E23F7A48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ACA7958-B7BE-4F19-8064-B95F15022EB3}" type="doc">
      <dgm:prSet loTypeId="urn:microsoft.com/office/officeart/2005/8/layout/lProcess3" loCatId="process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4D4A310-E685-4187-B4D0-9F4AD8C087A6}">
      <dgm:prSet phldrT="[Text]" custT="1"/>
      <dgm:spPr>
        <a:xfrm rot="10800000">
          <a:off x="3810000" y="0"/>
          <a:ext cx="4501790" cy="1116508"/>
        </a:xfrm>
        <a:prstGeom prst="chevron">
          <a:avLst/>
        </a:prstGeom>
        <a:solidFill>
          <a:srgbClr val="002060"/>
        </a:solidFill>
      </dgm:spPr>
      <dgm:t>
        <a:bodyPr/>
        <a:lstStyle/>
        <a:p>
          <a:pPr rtl="1"/>
          <a:r>
            <a:rPr lang="fa-IR" sz="1600" smtClean="0">
              <a:latin typeface="Verdana"/>
              <a:ea typeface="+mn-ea"/>
              <a:cs typeface="B Titr" pitchFamily="2" charset="-78"/>
            </a:rPr>
            <a:t>کل ارزش ریالی خدمات داوطلبانه ارائه شده و در سه حوزه داوطلبان و درمان و امور بانوان  </a:t>
          </a:r>
          <a:endParaRPr lang="en-US" sz="1600" dirty="0">
            <a:latin typeface="Verdana"/>
            <a:ea typeface="+mn-ea"/>
            <a:cs typeface="B Titr" pitchFamily="2" charset="-78"/>
          </a:endParaRPr>
        </a:p>
      </dgm:t>
    </dgm:pt>
    <dgm:pt modelId="{C138FA80-E121-427E-84D5-0C956342C663}" type="parTrans" cxnId="{C3ACC9B1-7395-44E5-A547-77A0C8DE96A1}">
      <dgm:prSet/>
      <dgm:spPr/>
      <dgm:t>
        <a:bodyPr/>
        <a:lstStyle/>
        <a:p>
          <a:endParaRPr lang="en-US">
            <a:cs typeface="B Nazanin" pitchFamily="2" charset="-78"/>
          </a:endParaRPr>
        </a:p>
      </dgm:t>
    </dgm:pt>
    <dgm:pt modelId="{00DFA1E5-0FF9-4CCE-B2F0-4515F2C2CF1F}" type="sibTrans" cxnId="{C3ACC9B1-7395-44E5-A547-77A0C8DE96A1}">
      <dgm:prSet/>
      <dgm:spPr/>
      <dgm:t>
        <a:bodyPr/>
        <a:lstStyle/>
        <a:p>
          <a:endParaRPr lang="en-US">
            <a:cs typeface="B Nazanin" pitchFamily="2" charset="-78"/>
          </a:endParaRPr>
        </a:p>
      </dgm:t>
    </dgm:pt>
    <dgm:pt modelId="{878A471B-956D-48EE-B51A-D6764B9737B4}">
      <dgm:prSet phldrT="[Text]" custT="1"/>
      <dgm:spPr>
        <a:xfrm rot="10800000">
          <a:off x="228599" y="140097"/>
          <a:ext cx="3376925" cy="926702"/>
        </a:xfrm>
        <a:prstGeom prst="roundRect">
          <a:avLst/>
        </a:prstGeom>
        <a:solidFill>
          <a:srgbClr val="FFFF00">
            <a:alpha val="90000"/>
          </a:srgbClr>
        </a:solidFill>
      </dgm:spPr>
      <dgm:t>
        <a:bodyPr/>
        <a:lstStyle/>
        <a:p>
          <a:pPr algn="ctr"/>
          <a:r>
            <a:rPr lang="fa-IR" sz="2000" b="1" i="0" dirty="0" smtClean="0">
              <a:latin typeface="Calibri"/>
              <a:ea typeface="+mn-ea"/>
              <a:cs typeface="B Titr" pitchFamily="2" charset="-78"/>
            </a:rPr>
            <a:t>331/570/000</a:t>
          </a:r>
          <a:endParaRPr lang="en-US" sz="2000" b="1" dirty="0">
            <a:latin typeface="Verdana"/>
            <a:ea typeface="+mn-ea"/>
            <a:cs typeface="B Titr" pitchFamily="2" charset="-78"/>
          </a:endParaRPr>
        </a:p>
      </dgm:t>
    </dgm:pt>
    <dgm:pt modelId="{96DB3DC5-DD77-4C68-9CE9-2CF069D2BAC1}" type="parTrans" cxnId="{6D904338-C519-443B-8C71-B50C1382AE9D}">
      <dgm:prSet/>
      <dgm:spPr/>
      <dgm:t>
        <a:bodyPr/>
        <a:lstStyle/>
        <a:p>
          <a:endParaRPr lang="en-US">
            <a:cs typeface="B Nazanin" pitchFamily="2" charset="-78"/>
          </a:endParaRPr>
        </a:p>
      </dgm:t>
    </dgm:pt>
    <dgm:pt modelId="{89CE425D-AB4E-44F2-A627-61284ED54AAB}" type="sibTrans" cxnId="{6D904338-C519-443B-8C71-B50C1382AE9D}">
      <dgm:prSet/>
      <dgm:spPr/>
      <dgm:t>
        <a:bodyPr/>
        <a:lstStyle/>
        <a:p>
          <a:endParaRPr lang="en-US">
            <a:cs typeface="B Nazanin" pitchFamily="2" charset="-78"/>
          </a:endParaRPr>
        </a:p>
      </dgm:t>
    </dgm:pt>
    <dgm:pt modelId="{0FDC142F-531D-4BA0-ADF5-8DA62AA44DC8}" type="pres">
      <dgm:prSet presAssocID="{DACA7958-B7BE-4F19-8064-B95F15022EB3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C0BB71C-B8E9-42C6-8D1E-844A25A3F206}" type="pres">
      <dgm:prSet presAssocID="{A4D4A310-E685-4187-B4D0-9F4AD8C087A6}" presName="horFlow" presStyleCnt="0"/>
      <dgm:spPr/>
      <dgm:t>
        <a:bodyPr/>
        <a:lstStyle/>
        <a:p>
          <a:endParaRPr lang="en-US"/>
        </a:p>
      </dgm:t>
    </dgm:pt>
    <dgm:pt modelId="{4848858A-17EA-4DB1-BAD4-8B44C963617D}" type="pres">
      <dgm:prSet presAssocID="{A4D4A310-E685-4187-B4D0-9F4AD8C087A6}" presName="bigChev" presStyleLbl="node1" presStyleIdx="0" presStyleCnt="1" custScaleX="161281" custLinFactNeighborX="100000" custLinFactNeighborY="-49"/>
      <dgm:spPr/>
      <dgm:t>
        <a:bodyPr/>
        <a:lstStyle/>
        <a:p>
          <a:endParaRPr lang="en-US"/>
        </a:p>
      </dgm:t>
    </dgm:pt>
    <dgm:pt modelId="{F8E9DBF3-E387-4988-AC63-01572EDEC457}" type="pres">
      <dgm:prSet presAssocID="{96DB3DC5-DD77-4C68-9CE9-2CF069D2BAC1}" presName="parTrans" presStyleCnt="0"/>
      <dgm:spPr/>
      <dgm:t>
        <a:bodyPr/>
        <a:lstStyle/>
        <a:p>
          <a:endParaRPr lang="en-US"/>
        </a:p>
      </dgm:t>
    </dgm:pt>
    <dgm:pt modelId="{F9FB9093-5EA3-4B9B-9457-67582DB98AEB}" type="pres">
      <dgm:prSet presAssocID="{878A471B-956D-48EE-B51A-D6764B9737B4}" presName="node" presStyleLbl="alignAccFollowNode1" presStyleIdx="0" presStyleCnt="1" custScaleX="145761" custLinFactNeighborX="-50350" custLinFactNeighborY="207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C3ACC9B1-7395-44E5-A547-77A0C8DE96A1}" srcId="{DACA7958-B7BE-4F19-8064-B95F15022EB3}" destId="{A4D4A310-E685-4187-B4D0-9F4AD8C087A6}" srcOrd="0" destOrd="0" parTransId="{C138FA80-E121-427E-84D5-0C956342C663}" sibTransId="{00DFA1E5-0FF9-4CCE-B2F0-4515F2C2CF1F}"/>
    <dgm:cxn modelId="{75F8CC31-C5E7-4F38-B106-C8224A6BCE79}" type="presOf" srcId="{A4D4A310-E685-4187-B4D0-9F4AD8C087A6}" destId="{4848858A-17EA-4DB1-BAD4-8B44C963617D}" srcOrd="0" destOrd="0" presId="urn:microsoft.com/office/officeart/2005/8/layout/lProcess3"/>
    <dgm:cxn modelId="{6D904338-C519-443B-8C71-B50C1382AE9D}" srcId="{A4D4A310-E685-4187-B4D0-9F4AD8C087A6}" destId="{878A471B-956D-48EE-B51A-D6764B9737B4}" srcOrd="0" destOrd="0" parTransId="{96DB3DC5-DD77-4C68-9CE9-2CF069D2BAC1}" sibTransId="{89CE425D-AB4E-44F2-A627-61284ED54AAB}"/>
    <dgm:cxn modelId="{76C74EB8-4F83-40EC-B749-EC3B0F12E211}" type="presOf" srcId="{878A471B-956D-48EE-B51A-D6764B9737B4}" destId="{F9FB9093-5EA3-4B9B-9457-67582DB98AEB}" srcOrd="0" destOrd="0" presId="urn:microsoft.com/office/officeart/2005/8/layout/lProcess3"/>
    <dgm:cxn modelId="{AD128E2F-2AD4-4E5F-8C87-E114A815520D}" type="presOf" srcId="{DACA7958-B7BE-4F19-8064-B95F15022EB3}" destId="{0FDC142F-531D-4BA0-ADF5-8DA62AA44DC8}" srcOrd="0" destOrd="0" presId="urn:microsoft.com/office/officeart/2005/8/layout/lProcess3"/>
    <dgm:cxn modelId="{91CF322D-C103-4139-BA44-BE94536442DB}" type="presParOf" srcId="{0FDC142F-531D-4BA0-ADF5-8DA62AA44DC8}" destId="{FC0BB71C-B8E9-42C6-8D1E-844A25A3F206}" srcOrd="0" destOrd="0" presId="urn:microsoft.com/office/officeart/2005/8/layout/lProcess3"/>
    <dgm:cxn modelId="{C64EA8F5-B22F-46B4-AEB2-66327C4B599C}" type="presParOf" srcId="{FC0BB71C-B8E9-42C6-8D1E-844A25A3F206}" destId="{4848858A-17EA-4DB1-BAD4-8B44C963617D}" srcOrd="0" destOrd="0" presId="urn:microsoft.com/office/officeart/2005/8/layout/lProcess3"/>
    <dgm:cxn modelId="{5F4DCDD5-37D5-4F6A-A82E-830290168DA3}" type="presParOf" srcId="{FC0BB71C-B8E9-42C6-8D1E-844A25A3F206}" destId="{F8E9DBF3-E387-4988-AC63-01572EDEC457}" srcOrd="1" destOrd="0" presId="urn:microsoft.com/office/officeart/2005/8/layout/lProcess3"/>
    <dgm:cxn modelId="{B6AAF902-772D-4186-B3AE-E7BF57918C21}" type="presParOf" srcId="{FC0BB71C-B8E9-42C6-8D1E-844A25A3F206}" destId="{F9FB9093-5EA3-4B9B-9457-67582DB98AEB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813401C-779B-4E38-BD64-CD3B20B5E222}" type="doc">
      <dgm:prSet loTypeId="urn:microsoft.com/office/officeart/2005/8/layout/hierarchy2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1431AB8-DB68-4B85-AF3F-8DE4487A8B1F}">
      <dgm:prSet phldrT="[Text]" custT="1"/>
      <dgm:spPr>
        <a:xfrm>
          <a:off x="381001" y="0"/>
          <a:ext cx="4986582" cy="76120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a-IR" sz="1400" b="1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خدمات داوطلبانه ارائه شده در </a:t>
          </a:r>
          <a:r>
            <a:rPr lang="fa-IR" sz="1400" b="1" u="sng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حوزه  امور بانوان </a:t>
          </a:r>
          <a:endParaRPr lang="en-US" sz="1400" b="1" u="sng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E7BD62A3-5893-4A5B-895A-88DFDE652C4B}" type="parTrans" cxnId="{A6E64280-15D3-4BC0-8EC8-4A6EC8E1EC66}">
      <dgm:prSet/>
      <dgm:spPr/>
      <dgm:t>
        <a:bodyPr/>
        <a:lstStyle/>
        <a:p>
          <a:endParaRPr lang="en-US" sz="1000">
            <a:solidFill>
              <a:schemeClr val="tx1"/>
            </a:solidFill>
            <a:cs typeface="B Nazanin" pitchFamily="2" charset="-78"/>
          </a:endParaRPr>
        </a:p>
      </dgm:t>
    </dgm:pt>
    <dgm:pt modelId="{C6ED1523-31C7-4065-947D-102DBD9464F6}" type="sibTrans" cxnId="{A6E64280-15D3-4BC0-8EC8-4A6EC8E1EC66}">
      <dgm:prSet/>
      <dgm:spPr/>
      <dgm:t>
        <a:bodyPr/>
        <a:lstStyle/>
        <a:p>
          <a:endParaRPr lang="en-US" sz="1000">
            <a:solidFill>
              <a:schemeClr val="tx1"/>
            </a:solidFill>
            <a:cs typeface="B Nazanin" pitchFamily="2" charset="-78"/>
          </a:endParaRPr>
        </a:p>
      </dgm:t>
    </dgm:pt>
    <dgm:pt modelId="{4371FF12-8650-4A3D-A988-69818A8DDA09}">
      <dgm:prSet phldrT="[Text]" custT="1"/>
      <dgm:spPr>
        <a:xfrm>
          <a:off x="5569724" y="203908"/>
          <a:ext cx="2183710" cy="35418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a-IR" sz="1600" b="1" dirty="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ارزش ریالی :    10/000/000</a:t>
          </a:r>
          <a:endParaRPr lang="en-US" sz="1600" b="1" dirty="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gm:t>
    </dgm:pt>
    <dgm:pt modelId="{1F04B07A-4505-427B-A577-219A0D96516E}" type="parTrans" cxnId="{2ECC46E1-1BED-43EA-B6D9-A88C98FA42CB}">
      <dgm:prSet custT="1"/>
      <dgm:spPr>
        <a:xfrm rot="6766">
          <a:off x="5367583" y="353757"/>
          <a:ext cx="202141" cy="54087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16200" y="27219"/>
              </a:lnTo>
            </a:path>
          </a:pathLst>
        </a:custGeom>
      </dgm:spPr>
      <dgm:t>
        <a:bodyPr/>
        <a:lstStyle/>
        <a:p>
          <a:endParaRPr lang="en-US" sz="1000">
            <a:solidFill>
              <a:srgbClr val="000000"/>
            </a:solidFill>
            <a:latin typeface="Century Gothic"/>
            <a:ea typeface="+mn-ea"/>
            <a:cs typeface="B Nazanin" pitchFamily="2" charset="-78"/>
          </a:endParaRPr>
        </a:p>
      </dgm:t>
    </dgm:pt>
    <dgm:pt modelId="{045AD1B2-7D74-4E9B-AD79-FE5FA842C73A}" type="sibTrans" cxnId="{2ECC46E1-1BED-43EA-B6D9-A88C98FA42CB}">
      <dgm:prSet/>
      <dgm:spPr>
        <a:xfrm>
          <a:off x="882259" y="419086"/>
          <a:ext cx="2557926" cy="2557926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</dgm:spPr>
      <dgm:t>
        <a:bodyPr/>
        <a:lstStyle/>
        <a:p>
          <a:endParaRPr lang="en-US" sz="1000">
            <a:solidFill>
              <a:schemeClr val="tx1"/>
            </a:solidFill>
            <a:cs typeface="B Nazanin" pitchFamily="2" charset="-78"/>
          </a:endParaRPr>
        </a:p>
      </dgm:t>
    </dgm:pt>
    <dgm:pt modelId="{8B6027B5-7C30-4C2E-AADA-D785372C5179}" type="pres">
      <dgm:prSet presAssocID="{8813401C-779B-4E38-BD64-CD3B20B5E22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42C781-F51C-4B18-8FA6-340FA7E41BA6}" type="pres">
      <dgm:prSet presAssocID="{91431AB8-DB68-4B85-AF3F-8DE4487A8B1F}" presName="root1" presStyleCnt="0"/>
      <dgm:spPr/>
      <dgm:t>
        <a:bodyPr/>
        <a:lstStyle/>
        <a:p>
          <a:endParaRPr lang="en-US"/>
        </a:p>
      </dgm:t>
    </dgm:pt>
    <dgm:pt modelId="{65841948-79C4-4D4E-9487-3879726997E6}" type="pres">
      <dgm:prSet presAssocID="{91431AB8-DB68-4B85-AF3F-8DE4487A8B1F}" presName="LevelOneTextNode" presStyleLbl="node0" presStyleIdx="0" presStyleCnt="1" custScaleX="1088909" custScaleY="332445" custLinFactNeighborX="-4141" custLinFactNeighborY="-17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7C44EA49-E231-42EE-99C2-DB9D9A3EA63B}" type="pres">
      <dgm:prSet presAssocID="{91431AB8-DB68-4B85-AF3F-8DE4487A8B1F}" presName="level2hierChild" presStyleCnt="0"/>
      <dgm:spPr/>
      <dgm:t>
        <a:bodyPr/>
        <a:lstStyle/>
        <a:p>
          <a:endParaRPr lang="en-US"/>
        </a:p>
      </dgm:t>
    </dgm:pt>
    <dgm:pt modelId="{293AC5D6-3B0B-40FD-84A0-8DBAE6E80D4C}" type="pres">
      <dgm:prSet presAssocID="{1F04B07A-4505-427B-A577-219A0D96516E}" presName="conn2-1" presStyleLbl="parChTrans1D2" presStyleIdx="0" presStyleCnt="1"/>
      <dgm:spPr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16200" y="2721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C4F1C52-7119-4E22-99DC-7D55A93787A3}" type="pres">
      <dgm:prSet presAssocID="{1F04B07A-4505-427B-A577-219A0D96516E}" presName="connTx" presStyleLbl="parChTrans1D2" presStyleIdx="0" presStyleCnt="1"/>
      <dgm:spPr/>
      <dgm:t>
        <a:bodyPr/>
        <a:lstStyle/>
        <a:p>
          <a:endParaRPr lang="en-US"/>
        </a:p>
      </dgm:t>
    </dgm:pt>
    <dgm:pt modelId="{946459DA-AED1-4AE2-9BB2-B5DED79DF92D}" type="pres">
      <dgm:prSet presAssocID="{4371FF12-8650-4A3D-A988-69818A8DDA09}" presName="root2" presStyleCnt="0"/>
      <dgm:spPr/>
      <dgm:t>
        <a:bodyPr/>
        <a:lstStyle/>
        <a:p>
          <a:endParaRPr lang="en-US"/>
        </a:p>
      </dgm:t>
    </dgm:pt>
    <dgm:pt modelId="{B73CA593-2ADA-490D-9922-8A4C5E16C6B9}" type="pres">
      <dgm:prSet presAssocID="{4371FF12-8650-4A3D-A988-69818A8DDA09}" presName="LevelTwoTextNode" presStyleLbl="node2" presStyleIdx="0" presStyleCnt="1" custScaleX="476852" custScaleY="15468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67C0BD37-5464-4AD8-AD5A-463E23F7A485}" type="pres">
      <dgm:prSet presAssocID="{4371FF12-8650-4A3D-A988-69818A8DDA09}" presName="level3hierChild" presStyleCnt="0"/>
      <dgm:spPr/>
      <dgm:t>
        <a:bodyPr/>
        <a:lstStyle/>
        <a:p>
          <a:endParaRPr lang="en-US"/>
        </a:p>
      </dgm:t>
    </dgm:pt>
  </dgm:ptLst>
  <dgm:cxnLst>
    <dgm:cxn modelId="{8FA5B476-7F0F-46CE-BFDD-1D84B7FAED7B}" type="presOf" srcId="{8813401C-779B-4E38-BD64-CD3B20B5E222}" destId="{8B6027B5-7C30-4C2E-AADA-D785372C5179}" srcOrd="0" destOrd="0" presId="urn:microsoft.com/office/officeart/2005/8/layout/hierarchy2"/>
    <dgm:cxn modelId="{A6E64280-15D3-4BC0-8EC8-4A6EC8E1EC66}" srcId="{8813401C-779B-4E38-BD64-CD3B20B5E222}" destId="{91431AB8-DB68-4B85-AF3F-8DE4487A8B1F}" srcOrd="0" destOrd="0" parTransId="{E7BD62A3-5893-4A5B-895A-88DFDE652C4B}" sibTransId="{C6ED1523-31C7-4065-947D-102DBD9464F6}"/>
    <dgm:cxn modelId="{535F290A-47C1-4760-9A82-5D313B9CC0AD}" type="presOf" srcId="{1F04B07A-4505-427B-A577-219A0D96516E}" destId="{9C4F1C52-7119-4E22-99DC-7D55A93787A3}" srcOrd="1" destOrd="0" presId="urn:microsoft.com/office/officeart/2005/8/layout/hierarchy2"/>
    <dgm:cxn modelId="{E25A262F-D9B3-4D18-9A38-49568CADE312}" type="presOf" srcId="{91431AB8-DB68-4B85-AF3F-8DE4487A8B1F}" destId="{65841948-79C4-4D4E-9487-3879726997E6}" srcOrd="0" destOrd="0" presId="urn:microsoft.com/office/officeart/2005/8/layout/hierarchy2"/>
    <dgm:cxn modelId="{5DA00D1A-32DF-4370-8698-4272D7B50672}" type="presOf" srcId="{4371FF12-8650-4A3D-A988-69818A8DDA09}" destId="{B73CA593-2ADA-490D-9922-8A4C5E16C6B9}" srcOrd="0" destOrd="0" presId="urn:microsoft.com/office/officeart/2005/8/layout/hierarchy2"/>
    <dgm:cxn modelId="{06FAABDA-6F05-4F98-835E-6B7F7D589FC2}" type="presOf" srcId="{1F04B07A-4505-427B-A577-219A0D96516E}" destId="{293AC5D6-3B0B-40FD-84A0-8DBAE6E80D4C}" srcOrd="0" destOrd="0" presId="urn:microsoft.com/office/officeart/2005/8/layout/hierarchy2"/>
    <dgm:cxn modelId="{2ECC46E1-1BED-43EA-B6D9-A88C98FA42CB}" srcId="{91431AB8-DB68-4B85-AF3F-8DE4487A8B1F}" destId="{4371FF12-8650-4A3D-A988-69818A8DDA09}" srcOrd="0" destOrd="0" parTransId="{1F04B07A-4505-427B-A577-219A0D96516E}" sibTransId="{045AD1B2-7D74-4E9B-AD79-FE5FA842C73A}"/>
    <dgm:cxn modelId="{43FD03F2-0B03-4DBC-B1FC-96FE970164CB}" type="presParOf" srcId="{8B6027B5-7C30-4C2E-AADA-D785372C5179}" destId="{5442C781-F51C-4B18-8FA6-340FA7E41BA6}" srcOrd="0" destOrd="0" presId="urn:microsoft.com/office/officeart/2005/8/layout/hierarchy2"/>
    <dgm:cxn modelId="{CBB344D5-6020-43D4-A589-E94B13F3A438}" type="presParOf" srcId="{5442C781-F51C-4B18-8FA6-340FA7E41BA6}" destId="{65841948-79C4-4D4E-9487-3879726997E6}" srcOrd="0" destOrd="0" presId="urn:microsoft.com/office/officeart/2005/8/layout/hierarchy2"/>
    <dgm:cxn modelId="{68748E73-FEA4-4E4B-8061-C71317AC125C}" type="presParOf" srcId="{5442C781-F51C-4B18-8FA6-340FA7E41BA6}" destId="{7C44EA49-E231-42EE-99C2-DB9D9A3EA63B}" srcOrd="1" destOrd="0" presId="urn:microsoft.com/office/officeart/2005/8/layout/hierarchy2"/>
    <dgm:cxn modelId="{0FC00070-B47E-4685-A54E-BACC539E7861}" type="presParOf" srcId="{7C44EA49-E231-42EE-99C2-DB9D9A3EA63B}" destId="{293AC5D6-3B0B-40FD-84A0-8DBAE6E80D4C}" srcOrd="0" destOrd="0" presId="urn:microsoft.com/office/officeart/2005/8/layout/hierarchy2"/>
    <dgm:cxn modelId="{48315A82-CD29-4E02-A284-E760CDDDEB44}" type="presParOf" srcId="{293AC5D6-3B0B-40FD-84A0-8DBAE6E80D4C}" destId="{9C4F1C52-7119-4E22-99DC-7D55A93787A3}" srcOrd="0" destOrd="0" presId="urn:microsoft.com/office/officeart/2005/8/layout/hierarchy2"/>
    <dgm:cxn modelId="{122146F5-0381-48EE-8D09-D097335755AE}" type="presParOf" srcId="{7C44EA49-E231-42EE-99C2-DB9D9A3EA63B}" destId="{946459DA-AED1-4AE2-9BB2-B5DED79DF92D}" srcOrd="1" destOrd="0" presId="urn:microsoft.com/office/officeart/2005/8/layout/hierarchy2"/>
    <dgm:cxn modelId="{39D7FFE4-D87C-4E0B-8E1A-A71498D1D21D}" type="presParOf" srcId="{946459DA-AED1-4AE2-9BB2-B5DED79DF92D}" destId="{B73CA593-2ADA-490D-9922-8A4C5E16C6B9}" srcOrd="0" destOrd="0" presId="urn:microsoft.com/office/officeart/2005/8/layout/hierarchy2"/>
    <dgm:cxn modelId="{8473827E-2A9F-42C7-8BEE-3A8895B88913}" type="presParOf" srcId="{946459DA-AED1-4AE2-9BB2-B5DED79DF92D}" destId="{67C0BD37-5464-4AD8-AD5A-463E23F7A48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5C9C1B-1399-4899-852B-D8D22D4E5B4C}" type="doc">
      <dgm:prSet loTypeId="urn:microsoft.com/office/officeart/2005/8/layout/l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B5F48FE-2219-42B3-93A9-73F9B4FE8154}">
      <dgm:prSet phldrT="[Text]" custT="1"/>
      <dgm:spPr>
        <a:xfrm rot="10800000">
          <a:off x="6221080" y="1548"/>
          <a:ext cx="2320175" cy="823041"/>
        </a:xfrm>
      </dgm:spPr>
      <dgm:t>
        <a:bodyPr/>
        <a:lstStyle/>
        <a:p>
          <a:pPr rtl="1"/>
          <a:r>
            <a:rPr lang="en-US" sz="14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 </a:t>
          </a:r>
          <a:r>
            <a:rPr lang="fa-IR" sz="14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آموزش های تخصصی امداد ونجات </a:t>
          </a:r>
          <a:endParaRPr lang="en-US" sz="14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EC4D4709-8BE8-4BDF-A108-F7D8E79799AB}" type="parTrans" cxnId="{248EF3A5-FEE3-4708-85F0-9ED498ADEA8A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62A938B0-9C17-4D54-8C0A-6A3A442CB7D6}" type="sibTrans" cxnId="{248EF3A5-FEE3-4708-85F0-9ED498ADEA8A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A76F2F80-50E2-4C50-96E1-E21AB7B62E32}">
      <dgm:prSet phldrT="[Text]" custT="1"/>
      <dgm:spPr>
        <a:xfrm rot="10800000">
          <a:off x="184" y="735"/>
          <a:ext cx="4133963" cy="824668"/>
        </a:xfrm>
      </dgm:spPr>
      <dgm:t>
        <a:bodyPr anchor="b" anchorCtr="1"/>
        <a:lstStyle/>
        <a:p>
          <a:pPr algn="r">
            <a:spcAft>
              <a:spcPts val="0"/>
            </a:spcAft>
          </a:pPr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-   دوره  /  --       نفر آموزش دیده</a:t>
          </a:r>
        </a:p>
        <a:p>
          <a:pPr algn="r">
            <a:spcAft>
              <a:spcPts val="0"/>
            </a:spcAft>
          </a:pPr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- دوره  /  --    نفر آموزش دیده</a:t>
          </a:r>
        </a:p>
        <a:p>
          <a:pPr algn="r">
            <a:spcAft>
              <a:spcPts val="0"/>
            </a:spcAft>
          </a:pPr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--  دوره  / --     نفر آموزش دیده</a:t>
          </a:r>
          <a:endParaRPr lang="en-US" sz="11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0B25BED4-6EBB-4980-8EFE-1BCF32DE7C6E}" type="parTrans" cxnId="{218CA78E-1115-468D-AF4B-C7CA9F202C1D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30DDA5D4-9945-4120-AC87-F359BB4A9B25}" type="sibTrans" cxnId="{218CA78E-1115-468D-AF4B-C7CA9F202C1D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18F805A5-41DD-4EAA-BB8E-CC7D94260313}">
      <dgm:prSet phldrT="[Text]" custT="1"/>
      <dgm:spPr>
        <a:xfrm rot="10800000">
          <a:off x="6221080" y="940629"/>
          <a:ext cx="2320175" cy="823041"/>
        </a:xfrm>
      </dgm:spPr>
      <dgm:t>
        <a:bodyPr/>
        <a:lstStyle/>
        <a:p>
          <a:r>
            <a:rPr lang="fa-IR" sz="1400" b="1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آموزش های عمومی و همگانی </a:t>
          </a:r>
          <a:endParaRPr lang="en-US" sz="14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18B4F159-6989-419E-B663-AD9C10019CAC}" type="parTrans" cxnId="{68F67681-EF7A-4CEE-A9CA-047F6165AC0D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0EA324A0-56E4-4E35-A662-54376EE32F8A}" type="sibTrans" cxnId="{68F67681-EF7A-4CEE-A9CA-047F6165AC0D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5C48BF74-29AA-4C98-A25C-D5267F86534A}">
      <dgm:prSet phldrT="[Text]" custT="1"/>
      <dgm:spPr>
        <a:xfrm rot="10800000">
          <a:off x="4139721" y="971980"/>
          <a:ext cx="2355841" cy="763166"/>
        </a:xfrm>
      </dgm:spPr>
      <dgm:t>
        <a:bodyPr anchor="ctr" anchorCtr="1"/>
        <a:lstStyle/>
        <a:p>
          <a:pPr algn="r">
            <a:lnSpc>
              <a:spcPct val="100000"/>
            </a:lnSpc>
            <a:spcAft>
              <a:spcPts val="0"/>
            </a:spcAft>
          </a:pPr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*عمومی کمکهای اولیه </a:t>
          </a:r>
        </a:p>
        <a:p>
          <a:pPr algn="r">
            <a:lnSpc>
              <a:spcPct val="100000"/>
            </a:lnSpc>
            <a:spcAft>
              <a:spcPts val="0"/>
            </a:spcAft>
          </a:pPr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*مهارت داوطلبی</a:t>
          </a:r>
        </a:p>
        <a:p>
          <a:pPr algn="r">
            <a:lnSpc>
              <a:spcPct val="100000"/>
            </a:lnSpc>
            <a:spcAft>
              <a:spcPts val="0"/>
            </a:spcAft>
          </a:pPr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آموزش  همگانی 8 ساعته </a:t>
          </a:r>
          <a:endParaRPr lang="en-US" sz="12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EEAAFC37-0F81-40AF-9FD2-42C9C76529A3}" type="parTrans" cxnId="{F000D6D6-4D2E-4353-A5C8-DFF488153A96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8EB56BEF-3C49-4829-9846-F83FEF67A4FF}" type="sibTrans" cxnId="{F000D6D6-4D2E-4353-A5C8-DFF488153A96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D18BF724-A6B1-4E31-9578-204E8654BB84}">
      <dgm:prSet phldrT="[Text]" custT="1"/>
      <dgm:spPr>
        <a:xfrm rot="10800000">
          <a:off x="2" y="981182"/>
          <a:ext cx="4133963" cy="741935"/>
        </a:xfrm>
      </dgm:spPr>
      <dgm:t>
        <a:bodyPr/>
        <a:lstStyle/>
        <a:p>
          <a:pPr algn="ctr" rtl="1"/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--          دوره /        ---     نفر آموزش دیده </a:t>
          </a:r>
        </a:p>
        <a:p>
          <a:pPr algn="ctr" rtl="1"/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--           دوره /       --         نفر آموزش دیده</a:t>
          </a:r>
        </a:p>
        <a:p>
          <a:pPr algn="ctr" rtl="1"/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--         دوره  /       ---      نفر آموزش دیده  </a:t>
          </a:r>
          <a:endParaRPr lang="fa-IR" sz="11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7F2FD2CA-8444-407D-B97A-1AC433F6995A}" type="parTrans" cxnId="{0071B710-B20D-4500-AFBA-0BA9A7CC920A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A3F5774D-494E-4EFD-9D3F-864EA7352457}" type="sibTrans" cxnId="{0071B710-B20D-4500-AFBA-0BA9A7CC920A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CDD2214B-418D-421F-B3D3-B858BB4D2E43}">
      <dgm:prSet custT="1"/>
      <dgm:spPr>
        <a:xfrm rot="10800000">
          <a:off x="6173961" y="1878897"/>
          <a:ext cx="2367294" cy="823041"/>
        </a:xfrm>
      </dgm:spPr>
      <dgm:t>
        <a:bodyPr/>
        <a:lstStyle/>
        <a:p>
          <a:r>
            <a:rPr lang="fa-IR" sz="1400" b="1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آموزش ضمن خدمت کارکنان</a:t>
          </a:r>
          <a:endParaRPr lang="en-US" sz="1400" b="1" dirty="0">
            <a:solidFill>
              <a:schemeClr val="tx1"/>
            </a:solidFill>
            <a:latin typeface="Century Gothic"/>
            <a:ea typeface="+mn-ea"/>
            <a:cs typeface="B Titr" pitchFamily="2" charset="-78"/>
          </a:endParaRPr>
        </a:p>
      </dgm:t>
    </dgm:pt>
    <dgm:pt modelId="{5AC2C610-5F68-48FD-B976-7912CD3AEF0A}" type="parTrans" cxnId="{C3020E55-0F3D-4754-9D59-131315C3EFDB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8378717E-ED42-4138-A6A2-15FC9AEA345B}" type="sibTrans" cxnId="{C3020E55-0F3D-4754-9D59-131315C3EFDB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4CB61424-CE94-4786-B055-EF2F09538DE6}">
      <dgm:prSet custT="1"/>
      <dgm:spPr>
        <a:xfrm rot="10800000">
          <a:off x="0" y="1948855"/>
          <a:ext cx="4190868" cy="683124"/>
        </a:xfrm>
      </dgm:spPr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1     دوره  /   20      نفر آموزش دیده</a:t>
          </a:r>
        </a:p>
        <a:p>
          <a:pPr>
            <a:lnSpc>
              <a:spcPct val="150000"/>
            </a:lnSpc>
            <a:spcAft>
              <a:spcPts val="0"/>
            </a:spcAft>
          </a:pPr>
          <a:r>
            <a:rPr lang="fa-IR" sz="11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 1 دوره  /  162        نفر آموزش دیده</a:t>
          </a:r>
        </a:p>
      </dgm:t>
    </dgm:pt>
    <dgm:pt modelId="{81FA5CA1-63E8-4119-8A1D-154084522A52}" type="parTrans" cxnId="{6C49B945-3E75-4284-A9E6-135B96795EB7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1FB5B097-FDAE-439E-A182-F88A0D020BC7}" type="sibTrans" cxnId="{6C49B945-3E75-4284-A9E6-135B96795EB7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6340C04C-F941-4E87-B1FC-F65237FB758F}">
      <dgm:prSet custT="1"/>
      <dgm:spPr>
        <a:xfrm rot="10800000">
          <a:off x="4317768" y="1948855"/>
          <a:ext cx="2123681" cy="683124"/>
        </a:xfrm>
      </dgm:spPr>
      <dgm:t>
        <a:bodyPr anchor="ctr" anchorCtr="1"/>
        <a:lstStyle/>
        <a:p>
          <a:pPr marL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a-IR" sz="1200" b="1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* ضمن خدمت مدیران </a:t>
          </a:r>
        </a:p>
        <a:p>
          <a:pPr marL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a-IR" sz="1200" b="1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* ضمن خدمت کارکنان</a:t>
          </a:r>
        </a:p>
      </dgm:t>
    </dgm:pt>
    <dgm:pt modelId="{182BA505-F8C7-4C61-A9BB-AD41B5495C7D}" type="sibTrans" cxnId="{B0AF4AC7-B4F7-4CE1-9D36-3295F61EE5CC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19FBFE87-8DD2-4D24-9BBA-6433B7A36008}" type="parTrans" cxnId="{B0AF4AC7-B4F7-4CE1-9D36-3295F61EE5CC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EF6696F2-F534-419F-A95F-15955E0D4C8C}">
      <dgm:prSet phldrT="[Text]" custT="1"/>
      <dgm:spPr>
        <a:xfrm rot="10800000">
          <a:off x="4162738" y="738"/>
          <a:ext cx="2355841" cy="824647"/>
        </a:xfrm>
      </dgm:spPr>
      <dgm:t>
        <a:bodyPr rIns="0" anchor="t" anchorCtr="1"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*آموزش های تخصصی </a:t>
          </a:r>
        </a:p>
        <a:p>
          <a:pPr algn="r" rtl="1">
            <a:lnSpc>
              <a:spcPct val="100000"/>
            </a:lnSpc>
            <a:spcAft>
              <a:spcPts val="0"/>
            </a:spcAft>
          </a:pPr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*عمومی امداد وعمومی  نجات </a:t>
          </a:r>
        </a:p>
        <a:p>
          <a:pPr algn="r" rtl="1">
            <a:lnSpc>
              <a:spcPct val="100000"/>
            </a:lnSpc>
            <a:spcAft>
              <a:spcPts val="0"/>
            </a:spcAft>
          </a:pPr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*بازآموزی مربیان </a:t>
          </a:r>
          <a:endParaRPr lang="en-US" sz="12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7DDE7318-224C-4345-9EF5-C1584603F91F}" type="sibTrans" cxnId="{9B91F7B6-8E13-4630-B923-19F2AA2FE405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5D71363F-F3FE-469A-AA29-34358EEED872}" type="parTrans" cxnId="{9B91F7B6-8E13-4630-B923-19F2AA2FE405}">
      <dgm:prSet/>
      <dgm:spPr/>
      <dgm:t>
        <a:bodyPr/>
        <a:lstStyle/>
        <a:p>
          <a:endParaRPr lang="en-US" sz="1800">
            <a:solidFill>
              <a:schemeClr val="tx1"/>
            </a:solidFill>
            <a:cs typeface="B Nazanin" pitchFamily="2" charset="-78"/>
          </a:endParaRPr>
        </a:p>
      </dgm:t>
    </dgm:pt>
    <dgm:pt modelId="{AEC55009-76D8-4894-839B-94FFF1C291ED}" type="pres">
      <dgm:prSet presAssocID="{5D5C9C1B-1399-4899-852B-D8D22D4E5B4C}" presName="Name0" presStyleCnt="0">
        <dgm:presLayoutVars>
          <dgm:chPref val="3"/>
          <dgm:dir val="rev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2AD6EF8-99EA-473E-97AA-AD1DED720A6F}" type="pres">
      <dgm:prSet presAssocID="{CB5F48FE-2219-42B3-93A9-73F9B4FE8154}" presName="horFlow" presStyleCnt="0"/>
      <dgm:spPr/>
      <dgm:t>
        <a:bodyPr/>
        <a:lstStyle/>
        <a:p>
          <a:endParaRPr lang="en-US"/>
        </a:p>
      </dgm:t>
    </dgm:pt>
    <dgm:pt modelId="{01B838A1-0541-434A-90B3-44C171AC8E05}" type="pres">
      <dgm:prSet presAssocID="{CB5F48FE-2219-42B3-93A9-73F9B4FE8154}" presName="bigChev" presStyleLbl="node1" presStyleIdx="0" presStyleCnt="3" custScaleX="112761" custLinFactX="16294" custLinFactNeighborX="100000"/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0382F816-194B-43AA-AA2C-8F78E6AC5768}" type="pres">
      <dgm:prSet presAssocID="{5D71363F-F3FE-469A-AA29-34358EEED872}" presName="parTrans" presStyleCnt="0"/>
      <dgm:spPr/>
      <dgm:t>
        <a:bodyPr/>
        <a:lstStyle/>
        <a:p>
          <a:endParaRPr lang="en-US"/>
        </a:p>
      </dgm:t>
    </dgm:pt>
    <dgm:pt modelId="{9925DEDF-7FF8-45D1-87BE-C47DC3CF1E0E}" type="pres">
      <dgm:prSet presAssocID="{EF6696F2-F534-419F-A95F-15955E0D4C8C}" presName="node" presStyleLbl="alignAccFollowNode1" presStyleIdx="0" presStyleCnt="6" custScaleX="156422" custScaleY="131153" custLinFactX="28354" custLinFactNeighborX="100000" custLinFactNeighborY="-1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213E8D89-1252-41A0-BCEE-C7D06E6FA1BF}" type="pres">
      <dgm:prSet presAssocID="{7DDE7318-224C-4345-9EF5-C1584603F91F}" presName="sibTrans" presStyleCnt="0"/>
      <dgm:spPr/>
      <dgm:t>
        <a:bodyPr/>
        <a:lstStyle/>
        <a:p>
          <a:endParaRPr lang="en-US"/>
        </a:p>
      </dgm:t>
    </dgm:pt>
    <dgm:pt modelId="{2A5CDBED-E9BE-4715-85C3-7E8ED9246DAF}" type="pres">
      <dgm:prSet presAssocID="{A76F2F80-50E2-4C50-96E1-E21AB7B62E32}" presName="node" presStyleLbl="alignAccFollowNode1" presStyleIdx="1" presStyleCnt="6" custScaleX="156020" custScaleY="120720" custLinFactX="30561" custLinFactNeighborX="100000" custLinFactNeighborY="-178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EE0F5939-320E-41CF-8B0A-12782FD59E78}" type="pres">
      <dgm:prSet presAssocID="{CB5F48FE-2219-42B3-93A9-73F9B4FE8154}" presName="vSp" presStyleCnt="0"/>
      <dgm:spPr/>
      <dgm:t>
        <a:bodyPr/>
        <a:lstStyle/>
        <a:p>
          <a:endParaRPr lang="en-US"/>
        </a:p>
      </dgm:t>
    </dgm:pt>
    <dgm:pt modelId="{A03614D7-5B17-409D-B568-BB4C7DDB5AE7}" type="pres">
      <dgm:prSet presAssocID="{18F805A5-41DD-4EAA-BB8E-CC7D94260313}" presName="horFlow" presStyleCnt="0"/>
      <dgm:spPr/>
      <dgm:t>
        <a:bodyPr/>
        <a:lstStyle/>
        <a:p>
          <a:endParaRPr lang="en-US"/>
        </a:p>
      </dgm:t>
    </dgm:pt>
    <dgm:pt modelId="{60BAF596-D051-49D4-B2EF-B841AA35C7C8}" type="pres">
      <dgm:prSet presAssocID="{18F805A5-41DD-4EAA-BB8E-CC7D94260313}" presName="bigChev" presStyleLbl="node1" presStyleIdx="1" presStyleCnt="3" custScaleX="112761" custScaleY="128942" custLinFactX="16294" custLinFactNeighborX="100000" custLinFactNeighborY="-4283"/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FC302DC5-A69A-4344-8768-9AA0F09BA388}" type="pres">
      <dgm:prSet presAssocID="{EEAAFC37-0F81-40AF-9FD2-42C9C76529A3}" presName="parTrans" presStyleCnt="0"/>
      <dgm:spPr/>
      <dgm:t>
        <a:bodyPr/>
        <a:lstStyle/>
        <a:p>
          <a:endParaRPr lang="en-US"/>
        </a:p>
      </dgm:t>
    </dgm:pt>
    <dgm:pt modelId="{ACA68503-DF2C-4065-9E50-40A925266750}" type="pres">
      <dgm:prSet presAssocID="{5C48BF74-29AA-4C98-A25C-D5267F86534A}" presName="node" presStyleLbl="alignAccFollowNode1" presStyleIdx="2" presStyleCnt="6" custScaleX="159602" custScaleY="144050" custLinFactX="30720" custLinFactNeighborX="100000" custLinFactNeighborY="-3325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30E0DD90-70A8-41FA-B669-E7754C9D903A}" type="pres">
      <dgm:prSet presAssocID="{8EB56BEF-3C49-4829-9846-F83FEF67A4FF}" presName="sibTrans" presStyleCnt="0"/>
      <dgm:spPr/>
      <dgm:t>
        <a:bodyPr/>
        <a:lstStyle/>
        <a:p>
          <a:endParaRPr lang="en-US"/>
        </a:p>
      </dgm:t>
    </dgm:pt>
    <dgm:pt modelId="{8FC73956-7599-441B-894A-15FE09D8ECCD}" type="pres">
      <dgm:prSet presAssocID="{D18BF724-A6B1-4E31-9578-204E8654BB84}" presName="node" presStyleLbl="alignAccFollowNode1" presStyleIdx="3" presStyleCnt="6" custScaleX="154639" custScaleY="157977" custLinFactX="33690" custLinFactNeighborX="100000" custLinFactNeighborY="-6746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0F1D5EED-84D8-437E-BCDA-19C14AF41852}" type="pres">
      <dgm:prSet presAssocID="{18F805A5-41DD-4EAA-BB8E-CC7D94260313}" presName="vSp" presStyleCnt="0"/>
      <dgm:spPr/>
      <dgm:t>
        <a:bodyPr/>
        <a:lstStyle/>
        <a:p>
          <a:endParaRPr lang="en-US"/>
        </a:p>
      </dgm:t>
    </dgm:pt>
    <dgm:pt modelId="{C92EF29C-8C0B-453D-BE1F-D480EC6E2D5A}" type="pres">
      <dgm:prSet presAssocID="{CDD2214B-418D-421F-B3D3-B858BB4D2E43}" presName="horFlow" presStyleCnt="0"/>
      <dgm:spPr/>
      <dgm:t>
        <a:bodyPr/>
        <a:lstStyle/>
        <a:p>
          <a:endParaRPr lang="en-US"/>
        </a:p>
      </dgm:t>
    </dgm:pt>
    <dgm:pt modelId="{BEA3DFDD-8F3D-42D8-AC17-2D53DCEC8C9D}" type="pres">
      <dgm:prSet presAssocID="{CDD2214B-418D-421F-B3D3-B858BB4D2E43}" presName="bigChev" presStyleLbl="node1" presStyleIdx="2" presStyleCnt="3" custScaleX="115051" custScaleY="109999" custLinFactX="16294" custLinFactNeighborX="100000" custLinFactNeighborY="-17084"/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169197D4-4C4A-4030-906F-15108B1B7939}" type="pres">
      <dgm:prSet presAssocID="{19FBFE87-8DD2-4D24-9BBA-6433B7A36008}" presName="parTrans" presStyleCnt="0"/>
      <dgm:spPr/>
      <dgm:t>
        <a:bodyPr/>
        <a:lstStyle/>
        <a:p>
          <a:endParaRPr lang="en-US"/>
        </a:p>
      </dgm:t>
    </dgm:pt>
    <dgm:pt modelId="{A95EEB47-3890-43CA-98EA-5849BB438B4C}" type="pres">
      <dgm:prSet presAssocID="{6340C04C-F941-4E87-B1FC-F65237FB758F}" presName="node" presStyleLbl="alignAccFollowNode1" presStyleIdx="4" presStyleCnt="6" custScaleX="154506" custScaleY="144626" custLinFactX="29884" custLinFactNeighborX="100000" custLinFactNeighborY="-15383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06CBA305-7F2F-4F99-B442-9E8537264DEE}" type="pres">
      <dgm:prSet presAssocID="{182BA505-F8C7-4C61-A9BB-AD41B5495C7D}" presName="sibTrans" presStyleCnt="0"/>
      <dgm:spPr/>
      <dgm:t>
        <a:bodyPr/>
        <a:lstStyle/>
        <a:p>
          <a:endParaRPr lang="en-US"/>
        </a:p>
      </dgm:t>
    </dgm:pt>
    <dgm:pt modelId="{AEF8B6C4-B8EE-4D04-B213-7BE427FA6CE2}" type="pres">
      <dgm:prSet presAssocID="{4CB61424-CE94-4786-B055-EF2F09538DE6}" presName="node" presStyleLbl="alignAccFollowNode1" presStyleIdx="5" presStyleCnt="6" custScaleX="153800" custScaleY="139734" custLinFactX="31278" custLinFactNeighborX="100000" custLinFactNeighborY="-1633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</dgm:ptLst>
  <dgm:cxnLst>
    <dgm:cxn modelId="{6C49B945-3E75-4284-A9E6-135B96795EB7}" srcId="{CDD2214B-418D-421F-B3D3-B858BB4D2E43}" destId="{4CB61424-CE94-4786-B055-EF2F09538DE6}" srcOrd="1" destOrd="0" parTransId="{81FA5CA1-63E8-4119-8A1D-154084522A52}" sibTransId="{1FB5B097-FDAE-439E-A182-F88A0D020BC7}"/>
    <dgm:cxn modelId="{28E563EA-C878-4E7D-8333-F8AD73EBB7E5}" type="presOf" srcId="{4CB61424-CE94-4786-B055-EF2F09538DE6}" destId="{AEF8B6C4-B8EE-4D04-B213-7BE427FA6CE2}" srcOrd="0" destOrd="0" presId="urn:microsoft.com/office/officeart/2005/8/layout/lProcess3"/>
    <dgm:cxn modelId="{C224666C-2CDB-4B5B-AA5D-2B7589AFE900}" type="presOf" srcId="{6340C04C-F941-4E87-B1FC-F65237FB758F}" destId="{A95EEB47-3890-43CA-98EA-5849BB438B4C}" srcOrd="0" destOrd="0" presId="urn:microsoft.com/office/officeart/2005/8/layout/lProcess3"/>
    <dgm:cxn modelId="{F000D6D6-4D2E-4353-A5C8-DFF488153A96}" srcId="{18F805A5-41DD-4EAA-BB8E-CC7D94260313}" destId="{5C48BF74-29AA-4C98-A25C-D5267F86534A}" srcOrd="0" destOrd="0" parTransId="{EEAAFC37-0F81-40AF-9FD2-42C9C76529A3}" sibTransId="{8EB56BEF-3C49-4829-9846-F83FEF67A4FF}"/>
    <dgm:cxn modelId="{ED5A2154-1F90-405D-A3F4-4E6C554772CB}" type="presOf" srcId="{EF6696F2-F534-419F-A95F-15955E0D4C8C}" destId="{9925DEDF-7FF8-45D1-87BE-C47DC3CF1E0E}" srcOrd="0" destOrd="0" presId="urn:microsoft.com/office/officeart/2005/8/layout/lProcess3"/>
    <dgm:cxn modelId="{9F213D4D-CA99-4BA2-B06C-B7EE39A97973}" type="presOf" srcId="{CB5F48FE-2219-42B3-93A9-73F9B4FE8154}" destId="{01B838A1-0541-434A-90B3-44C171AC8E05}" srcOrd="0" destOrd="0" presId="urn:microsoft.com/office/officeart/2005/8/layout/lProcess3"/>
    <dgm:cxn modelId="{15BE13FA-5358-4965-AD51-1A593E52419B}" type="presOf" srcId="{A76F2F80-50E2-4C50-96E1-E21AB7B62E32}" destId="{2A5CDBED-E9BE-4715-85C3-7E8ED9246DAF}" srcOrd="0" destOrd="0" presId="urn:microsoft.com/office/officeart/2005/8/layout/lProcess3"/>
    <dgm:cxn modelId="{8DDF5BB0-CAC4-4278-87E8-67AC48EAFE0A}" type="presOf" srcId="{CDD2214B-418D-421F-B3D3-B858BB4D2E43}" destId="{BEA3DFDD-8F3D-42D8-AC17-2D53DCEC8C9D}" srcOrd="0" destOrd="0" presId="urn:microsoft.com/office/officeart/2005/8/layout/lProcess3"/>
    <dgm:cxn modelId="{B0AF4AC7-B4F7-4CE1-9D36-3295F61EE5CC}" srcId="{CDD2214B-418D-421F-B3D3-B858BB4D2E43}" destId="{6340C04C-F941-4E87-B1FC-F65237FB758F}" srcOrd="0" destOrd="0" parTransId="{19FBFE87-8DD2-4D24-9BBA-6433B7A36008}" sibTransId="{182BA505-F8C7-4C61-A9BB-AD41B5495C7D}"/>
    <dgm:cxn modelId="{C3020E55-0F3D-4754-9D59-131315C3EFDB}" srcId="{5D5C9C1B-1399-4899-852B-D8D22D4E5B4C}" destId="{CDD2214B-418D-421F-B3D3-B858BB4D2E43}" srcOrd="2" destOrd="0" parTransId="{5AC2C610-5F68-48FD-B976-7912CD3AEF0A}" sibTransId="{8378717E-ED42-4138-A6A2-15FC9AEA345B}"/>
    <dgm:cxn modelId="{68F67681-EF7A-4CEE-A9CA-047F6165AC0D}" srcId="{5D5C9C1B-1399-4899-852B-D8D22D4E5B4C}" destId="{18F805A5-41DD-4EAA-BB8E-CC7D94260313}" srcOrd="1" destOrd="0" parTransId="{18B4F159-6989-419E-B663-AD9C10019CAC}" sibTransId="{0EA324A0-56E4-4E35-A662-54376EE32F8A}"/>
    <dgm:cxn modelId="{218CA78E-1115-468D-AF4B-C7CA9F202C1D}" srcId="{CB5F48FE-2219-42B3-93A9-73F9B4FE8154}" destId="{A76F2F80-50E2-4C50-96E1-E21AB7B62E32}" srcOrd="1" destOrd="0" parTransId="{0B25BED4-6EBB-4980-8EFE-1BCF32DE7C6E}" sibTransId="{30DDA5D4-9945-4120-AC87-F359BB4A9B25}"/>
    <dgm:cxn modelId="{17AB010A-6B90-4526-B592-DED1997EFCD5}" type="presOf" srcId="{D18BF724-A6B1-4E31-9578-204E8654BB84}" destId="{8FC73956-7599-441B-894A-15FE09D8ECCD}" srcOrd="0" destOrd="0" presId="urn:microsoft.com/office/officeart/2005/8/layout/lProcess3"/>
    <dgm:cxn modelId="{FA1C7745-00EF-46FB-AF9D-F6ED5D6DB62D}" type="presOf" srcId="{5D5C9C1B-1399-4899-852B-D8D22D4E5B4C}" destId="{AEC55009-76D8-4894-839B-94FFF1C291ED}" srcOrd="0" destOrd="0" presId="urn:microsoft.com/office/officeart/2005/8/layout/lProcess3"/>
    <dgm:cxn modelId="{0071B710-B20D-4500-AFBA-0BA9A7CC920A}" srcId="{18F805A5-41DD-4EAA-BB8E-CC7D94260313}" destId="{D18BF724-A6B1-4E31-9578-204E8654BB84}" srcOrd="1" destOrd="0" parTransId="{7F2FD2CA-8444-407D-B97A-1AC433F6995A}" sibTransId="{A3F5774D-494E-4EFD-9D3F-864EA7352457}"/>
    <dgm:cxn modelId="{E62A50CB-D22F-451D-8504-C3AF68EBB7BE}" type="presOf" srcId="{5C48BF74-29AA-4C98-A25C-D5267F86534A}" destId="{ACA68503-DF2C-4065-9E50-40A925266750}" srcOrd="0" destOrd="0" presId="urn:microsoft.com/office/officeart/2005/8/layout/lProcess3"/>
    <dgm:cxn modelId="{248EF3A5-FEE3-4708-85F0-9ED498ADEA8A}" srcId="{5D5C9C1B-1399-4899-852B-D8D22D4E5B4C}" destId="{CB5F48FE-2219-42B3-93A9-73F9B4FE8154}" srcOrd="0" destOrd="0" parTransId="{EC4D4709-8BE8-4BDF-A108-F7D8E79799AB}" sibTransId="{62A938B0-9C17-4D54-8C0A-6A3A442CB7D6}"/>
    <dgm:cxn modelId="{9B91F7B6-8E13-4630-B923-19F2AA2FE405}" srcId="{CB5F48FE-2219-42B3-93A9-73F9B4FE8154}" destId="{EF6696F2-F534-419F-A95F-15955E0D4C8C}" srcOrd="0" destOrd="0" parTransId="{5D71363F-F3FE-469A-AA29-34358EEED872}" sibTransId="{7DDE7318-224C-4345-9EF5-C1584603F91F}"/>
    <dgm:cxn modelId="{51C3A53B-12F9-4C40-9A33-6885655F781C}" type="presOf" srcId="{18F805A5-41DD-4EAA-BB8E-CC7D94260313}" destId="{60BAF596-D051-49D4-B2EF-B841AA35C7C8}" srcOrd="0" destOrd="0" presId="urn:microsoft.com/office/officeart/2005/8/layout/lProcess3"/>
    <dgm:cxn modelId="{CAE0C76F-7DBC-401A-A163-5F93549248CB}" type="presParOf" srcId="{AEC55009-76D8-4894-839B-94FFF1C291ED}" destId="{42AD6EF8-99EA-473E-97AA-AD1DED720A6F}" srcOrd="0" destOrd="0" presId="urn:microsoft.com/office/officeart/2005/8/layout/lProcess3"/>
    <dgm:cxn modelId="{4336F2BC-39CD-4040-9FF7-829CBE18FBF9}" type="presParOf" srcId="{42AD6EF8-99EA-473E-97AA-AD1DED720A6F}" destId="{01B838A1-0541-434A-90B3-44C171AC8E05}" srcOrd="0" destOrd="0" presId="urn:microsoft.com/office/officeart/2005/8/layout/lProcess3"/>
    <dgm:cxn modelId="{99E1CCAB-BDAA-44CE-80FD-49134864A0A8}" type="presParOf" srcId="{42AD6EF8-99EA-473E-97AA-AD1DED720A6F}" destId="{0382F816-194B-43AA-AA2C-8F78E6AC5768}" srcOrd="1" destOrd="0" presId="urn:microsoft.com/office/officeart/2005/8/layout/lProcess3"/>
    <dgm:cxn modelId="{A0F53348-D84B-450A-8196-663AE193A98B}" type="presParOf" srcId="{42AD6EF8-99EA-473E-97AA-AD1DED720A6F}" destId="{9925DEDF-7FF8-45D1-87BE-C47DC3CF1E0E}" srcOrd="2" destOrd="0" presId="urn:microsoft.com/office/officeart/2005/8/layout/lProcess3"/>
    <dgm:cxn modelId="{DC410259-631C-4787-B9B9-0EC71FFF26CE}" type="presParOf" srcId="{42AD6EF8-99EA-473E-97AA-AD1DED720A6F}" destId="{213E8D89-1252-41A0-BCEE-C7D06E6FA1BF}" srcOrd="3" destOrd="0" presId="urn:microsoft.com/office/officeart/2005/8/layout/lProcess3"/>
    <dgm:cxn modelId="{A771DB3D-375F-455C-90A7-0C617B28B1C7}" type="presParOf" srcId="{42AD6EF8-99EA-473E-97AA-AD1DED720A6F}" destId="{2A5CDBED-E9BE-4715-85C3-7E8ED9246DAF}" srcOrd="4" destOrd="0" presId="urn:microsoft.com/office/officeart/2005/8/layout/lProcess3"/>
    <dgm:cxn modelId="{E12EC49B-7A02-42B3-B79E-505692AE8A6A}" type="presParOf" srcId="{AEC55009-76D8-4894-839B-94FFF1C291ED}" destId="{EE0F5939-320E-41CF-8B0A-12782FD59E78}" srcOrd="1" destOrd="0" presId="urn:microsoft.com/office/officeart/2005/8/layout/lProcess3"/>
    <dgm:cxn modelId="{9BB7DD62-97D2-4B5A-9CD2-D4EC9E3314FE}" type="presParOf" srcId="{AEC55009-76D8-4894-839B-94FFF1C291ED}" destId="{A03614D7-5B17-409D-B568-BB4C7DDB5AE7}" srcOrd="2" destOrd="0" presId="urn:microsoft.com/office/officeart/2005/8/layout/lProcess3"/>
    <dgm:cxn modelId="{3AE4C0CA-36F8-4769-992A-74858D1C1066}" type="presParOf" srcId="{A03614D7-5B17-409D-B568-BB4C7DDB5AE7}" destId="{60BAF596-D051-49D4-B2EF-B841AA35C7C8}" srcOrd="0" destOrd="0" presId="urn:microsoft.com/office/officeart/2005/8/layout/lProcess3"/>
    <dgm:cxn modelId="{7BC64824-D0C1-4822-A8E3-D8D7B5EC570E}" type="presParOf" srcId="{A03614D7-5B17-409D-B568-BB4C7DDB5AE7}" destId="{FC302DC5-A69A-4344-8768-9AA0F09BA388}" srcOrd="1" destOrd="0" presId="urn:microsoft.com/office/officeart/2005/8/layout/lProcess3"/>
    <dgm:cxn modelId="{AB4C9369-4D13-4B77-83DB-AA925CD2062F}" type="presParOf" srcId="{A03614D7-5B17-409D-B568-BB4C7DDB5AE7}" destId="{ACA68503-DF2C-4065-9E50-40A925266750}" srcOrd="2" destOrd="0" presId="urn:microsoft.com/office/officeart/2005/8/layout/lProcess3"/>
    <dgm:cxn modelId="{779C0424-5E09-401E-97E4-E0461009AADA}" type="presParOf" srcId="{A03614D7-5B17-409D-B568-BB4C7DDB5AE7}" destId="{30E0DD90-70A8-41FA-B669-E7754C9D903A}" srcOrd="3" destOrd="0" presId="urn:microsoft.com/office/officeart/2005/8/layout/lProcess3"/>
    <dgm:cxn modelId="{B8DABDBA-FB2A-48B6-A2B5-ADA76D1CFD94}" type="presParOf" srcId="{A03614D7-5B17-409D-B568-BB4C7DDB5AE7}" destId="{8FC73956-7599-441B-894A-15FE09D8ECCD}" srcOrd="4" destOrd="0" presId="urn:microsoft.com/office/officeart/2005/8/layout/lProcess3"/>
    <dgm:cxn modelId="{4C77902C-827A-4DA3-B9A2-2765E5EC8289}" type="presParOf" srcId="{AEC55009-76D8-4894-839B-94FFF1C291ED}" destId="{0F1D5EED-84D8-437E-BCDA-19C14AF41852}" srcOrd="3" destOrd="0" presId="urn:microsoft.com/office/officeart/2005/8/layout/lProcess3"/>
    <dgm:cxn modelId="{5BEB4715-3C6E-48A0-9FC2-4FA8608E14AB}" type="presParOf" srcId="{AEC55009-76D8-4894-839B-94FFF1C291ED}" destId="{C92EF29C-8C0B-453D-BE1F-D480EC6E2D5A}" srcOrd="4" destOrd="0" presId="urn:microsoft.com/office/officeart/2005/8/layout/lProcess3"/>
    <dgm:cxn modelId="{5005456F-30C2-4870-B362-47E37035AD22}" type="presParOf" srcId="{C92EF29C-8C0B-453D-BE1F-D480EC6E2D5A}" destId="{BEA3DFDD-8F3D-42D8-AC17-2D53DCEC8C9D}" srcOrd="0" destOrd="0" presId="urn:microsoft.com/office/officeart/2005/8/layout/lProcess3"/>
    <dgm:cxn modelId="{4397B917-DBC2-41F8-8F11-CA2624E0D26C}" type="presParOf" srcId="{C92EF29C-8C0B-453D-BE1F-D480EC6E2D5A}" destId="{169197D4-4C4A-4030-906F-15108B1B7939}" srcOrd="1" destOrd="0" presId="urn:microsoft.com/office/officeart/2005/8/layout/lProcess3"/>
    <dgm:cxn modelId="{8C8DCD51-1627-4E44-9EC1-537F7B2D1C49}" type="presParOf" srcId="{C92EF29C-8C0B-453D-BE1F-D480EC6E2D5A}" destId="{A95EEB47-3890-43CA-98EA-5849BB438B4C}" srcOrd="2" destOrd="0" presId="urn:microsoft.com/office/officeart/2005/8/layout/lProcess3"/>
    <dgm:cxn modelId="{6A7EBED2-EC40-4DDC-A3A1-BAB3A280E24D}" type="presParOf" srcId="{C92EF29C-8C0B-453D-BE1F-D480EC6E2D5A}" destId="{06CBA305-7F2F-4F99-B442-9E8537264DEE}" srcOrd="3" destOrd="0" presId="urn:microsoft.com/office/officeart/2005/8/layout/lProcess3"/>
    <dgm:cxn modelId="{E12D84CA-8E0C-40B4-A6EE-EB745ABDC9A9}" type="presParOf" srcId="{C92EF29C-8C0B-453D-BE1F-D480EC6E2D5A}" destId="{AEF8B6C4-B8EE-4D04-B213-7BE427FA6CE2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CBA156F-E9E6-4282-9605-4B2708CACCA0}" type="doc">
      <dgm:prSet loTypeId="urn:microsoft.com/office/officeart/2005/8/layout/lProcess1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C1685CD-D173-4ECF-BC02-70C05EC26D7B}">
      <dgm:prSet phldrT="[Text]" custT="1"/>
      <dgm:spPr>
        <a:xfrm>
          <a:off x="1711340" y="128330"/>
          <a:ext cx="1500776" cy="375194"/>
        </a:xfrm>
      </dgm:spPr>
      <dgm:t>
        <a:bodyPr/>
        <a:lstStyle/>
        <a:p>
          <a:pPr rtl="1"/>
          <a:r>
            <a:rPr lang="fa-IR" sz="1400" b="1" dirty="0" smtClean="0">
              <a:solidFill>
                <a:schemeClr val="tx1"/>
              </a:solidFill>
              <a:latin typeface="Calibri"/>
              <a:ea typeface="+mn-ea"/>
              <a:cs typeface="B Titr" panose="00000700000000000000" pitchFamily="2" charset="-78"/>
            </a:rPr>
            <a:t>خدمات درمانی ارائه شده </a:t>
          </a:r>
          <a:endParaRPr lang="en-US" sz="1400" b="1" dirty="0">
            <a:solidFill>
              <a:schemeClr val="tx1"/>
            </a:solidFill>
            <a:latin typeface="Calibri"/>
            <a:ea typeface="+mn-ea"/>
            <a:cs typeface="B Titr" panose="00000700000000000000" pitchFamily="2" charset="-78"/>
          </a:endParaRPr>
        </a:p>
      </dgm:t>
    </dgm:pt>
    <dgm:pt modelId="{C0AB2A72-9927-4307-BAD5-BB5988E89A87}" type="parTrans" cxnId="{5960507A-0A9E-4C03-88D5-1EA394BFF3C6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Nazanin" pitchFamily="2" charset="-78"/>
          </a:endParaRPr>
        </a:p>
      </dgm:t>
    </dgm:pt>
    <dgm:pt modelId="{27F3E5F2-2FA5-4E33-A5DF-738BA15C56E6}" type="sibTrans" cxnId="{5960507A-0A9E-4C03-88D5-1EA394BFF3C6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Nazanin" pitchFamily="2" charset="-78"/>
          </a:endParaRPr>
        </a:p>
      </dgm:t>
    </dgm:pt>
    <dgm:pt modelId="{AF449B8C-846E-44FD-BCDF-A50491CC5767}">
      <dgm:prSet phldrT="[Text]" custT="1"/>
      <dgm:spPr>
        <a:xfrm>
          <a:off x="1711340" y="634842"/>
          <a:ext cx="1500776" cy="375194"/>
        </a:xfrm>
      </dgm:spPr>
      <dgm:t>
        <a:bodyPr/>
        <a:lstStyle/>
        <a:p>
          <a:pPr rtl="1"/>
          <a:r>
            <a:rPr lang="fa-IR" sz="1600" b="1" i="0" dirty="0" smtClean="0">
              <a:latin typeface="Calibri"/>
              <a:ea typeface="+mn-ea"/>
              <a:cs typeface="B Titr" panose="00000700000000000000" pitchFamily="2" charset="-78"/>
            </a:rPr>
            <a:t>466 مورد </a:t>
          </a:r>
          <a:endParaRPr lang="en-US" sz="1600" b="1" i="0" dirty="0">
            <a:latin typeface="Calibri"/>
            <a:ea typeface="+mn-ea"/>
            <a:cs typeface="B Titr" panose="00000700000000000000" pitchFamily="2" charset="-78"/>
          </a:endParaRPr>
        </a:p>
      </dgm:t>
    </dgm:pt>
    <dgm:pt modelId="{3D578F42-213F-4E1E-A395-5647CFF41847}" type="parTrans" cxnId="{817648EC-3EB7-4B56-BBA9-D82D24FB737D}">
      <dgm:prSet/>
      <dgm:spPr>
        <a:xfrm rot="5400000">
          <a:off x="2428899" y="536354"/>
          <a:ext cx="65658" cy="65658"/>
        </a:xfrm>
      </dgm:spPr>
      <dgm:t>
        <a:bodyPr/>
        <a:lstStyle/>
        <a:p>
          <a:pPr rtl="1"/>
          <a:endParaRPr lang="en-US" sz="1400">
            <a:solidFill>
              <a:schemeClr val="tx1"/>
            </a:solidFill>
            <a:cs typeface="B Nazanin" pitchFamily="2" charset="-78"/>
          </a:endParaRPr>
        </a:p>
      </dgm:t>
    </dgm:pt>
    <dgm:pt modelId="{5F0F56CC-DAD9-4A98-A4EE-0EBE18EC366B}" type="sibTrans" cxnId="{817648EC-3EB7-4B56-BBA9-D82D24FB737D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Nazanin" pitchFamily="2" charset="-78"/>
          </a:endParaRPr>
        </a:p>
      </dgm:t>
    </dgm:pt>
    <dgm:pt modelId="{0003D16E-EAC7-4CCB-8473-8481DD8EED6A}">
      <dgm:prSet custT="1"/>
      <dgm:spPr>
        <a:xfrm>
          <a:off x="455" y="128330"/>
          <a:ext cx="1500776" cy="375194"/>
        </a:xfrm>
      </dgm:spPr>
      <dgm:t>
        <a:bodyPr/>
        <a:lstStyle/>
        <a:p>
          <a:r>
            <a:rPr lang="fa-IR" sz="1400" b="1" dirty="0" smtClean="0">
              <a:latin typeface="Calibri"/>
              <a:ea typeface="+mn-ea"/>
              <a:cs typeface="B Titr" panose="00000700000000000000" pitchFamily="2" charset="-78"/>
            </a:rPr>
            <a:t>خدمات دارویی ارائه شده </a:t>
          </a:r>
          <a:endParaRPr lang="en-US" sz="1400" b="1" dirty="0">
            <a:latin typeface="Calibri"/>
            <a:ea typeface="+mn-ea"/>
            <a:cs typeface="B Titr" panose="00000700000000000000" pitchFamily="2" charset="-78"/>
          </a:endParaRPr>
        </a:p>
      </dgm:t>
    </dgm:pt>
    <dgm:pt modelId="{0E532C68-5E60-4D7F-9E6D-C085D3D64F3D}" type="parTrans" cxnId="{DEA215E1-A207-4DF8-9912-080E00BA1559}">
      <dgm:prSet/>
      <dgm:spPr/>
      <dgm:t>
        <a:bodyPr/>
        <a:lstStyle/>
        <a:p>
          <a:endParaRPr lang="en-US" sz="2000">
            <a:solidFill>
              <a:schemeClr val="tx1"/>
            </a:solidFill>
            <a:cs typeface="B Nazanin" pitchFamily="2" charset="-78"/>
          </a:endParaRPr>
        </a:p>
      </dgm:t>
    </dgm:pt>
    <dgm:pt modelId="{4620D1D8-0D23-44DD-8643-12AAFD6DAB4C}" type="sibTrans" cxnId="{DEA215E1-A207-4DF8-9912-080E00BA1559}">
      <dgm:prSet/>
      <dgm:spPr/>
      <dgm:t>
        <a:bodyPr/>
        <a:lstStyle/>
        <a:p>
          <a:endParaRPr lang="en-US" sz="2000">
            <a:solidFill>
              <a:schemeClr val="tx1"/>
            </a:solidFill>
            <a:cs typeface="B Nazanin" pitchFamily="2" charset="-78"/>
          </a:endParaRPr>
        </a:p>
      </dgm:t>
    </dgm:pt>
    <dgm:pt modelId="{43A91031-EA4E-420D-BE56-A3EB9516BE0C}">
      <dgm:prSet custT="1"/>
      <dgm:spPr>
        <a:xfrm>
          <a:off x="455" y="634842"/>
          <a:ext cx="1500776" cy="375194"/>
        </a:xfrm>
      </dgm:spPr>
      <dgm:t>
        <a:bodyPr/>
        <a:lstStyle/>
        <a:p>
          <a:r>
            <a:rPr lang="fa-IR" sz="1600" b="1" dirty="0" smtClean="0">
              <a:latin typeface="Calibri"/>
              <a:ea typeface="+mn-ea"/>
              <a:cs typeface="B Titr" panose="00000700000000000000" pitchFamily="2" charset="-78"/>
            </a:rPr>
            <a:t>9777  نسخه </a:t>
          </a:r>
          <a:endParaRPr lang="en-US" sz="1600" b="1" dirty="0">
            <a:latin typeface="Calibri"/>
            <a:ea typeface="+mn-ea"/>
            <a:cs typeface="B Titr" panose="00000700000000000000" pitchFamily="2" charset="-78"/>
          </a:endParaRPr>
        </a:p>
      </dgm:t>
    </dgm:pt>
    <dgm:pt modelId="{723525B6-C4E5-4BB8-AA0C-6E0EA391B8C0}" type="parTrans" cxnId="{DEAC0110-3929-4662-A463-D4591B946134}">
      <dgm:prSet/>
      <dgm:spPr>
        <a:xfrm rot="5400000">
          <a:off x="718014" y="536354"/>
          <a:ext cx="65658" cy="65658"/>
        </a:xfrm>
      </dgm:spPr>
      <dgm:t>
        <a:bodyPr/>
        <a:lstStyle/>
        <a:p>
          <a:endParaRPr lang="en-US" sz="2000">
            <a:solidFill>
              <a:schemeClr val="tx1"/>
            </a:solidFill>
            <a:cs typeface="B Nazanin" pitchFamily="2" charset="-78"/>
          </a:endParaRPr>
        </a:p>
      </dgm:t>
    </dgm:pt>
    <dgm:pt modelId="{5E59D34D-B346-48E9-8D71-57D429E3941E}" type="sibTrans" cxnId="{DEAC0110-3929-4662-A463-D4591B946134}">
      <dgm:prSet/>
      <dgm:spPr/>
      <dgm:t>
        <a:bodyPr/>
        <a:lstStyle/>
        <a:p>
          <a:endParaRPr lang="en-US" sz="2000">
            <a:solidFill>
              <a:schemeClr val="tx1"/>
            </a:solidFill>
            <a:cs typeface="B Nazanin" pitchFamily="2" charset="-78"/>
          </a:endParaRPr>
        </a:p>
      </dgm:t>
    </dgm:pt>
    <dgm:pt modelId="{F9B3DB92-14C7-4DD3-82EE-A53587E2004E}" type="pres">
      <dgm:prSet presAssocID="{BCBA156F-E9E6-4282-9605-4B2708CACCA0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789B87-0F84-4A6F-BFA4-BC162ED7DC6E}" type="pres">
      <dgm:prSet presAssocID="{0C1685CD-D173-4ECF-BC02-70C05EC26D7B}" presName="vertFlow" presStyleCnt="0"/>
      <dgm:spPr/>
      <dgm:t>
        <a:bodyPr/>
        <a:lstStyle/>
        <a:p>
          <a:endParaRPr lang="en-US"/>
        </a:p>
      </dgm:t>
    </dgm:pt>
    <dgm:pt modelId="{29C6E557-9BEE-486A-B465-D5C42E69C4CE}" type="pres">
      <dgm:prSet presAssocID="{0C1685CD-D173-4ECF-BC02-70C05EC26D7B}" presName="header" presStyleLbl="node1" presStyleIdx="0" presStyleCnt="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74D8549-024D-49BF-B39C-02EB5CE2D0F2}" type="pres">
      <dgm:prSet presAssocID="{3D578F42-213F-4E1E-A395-5647CFF41847}" presName="parTrans" presStyleLbl="sibTrans2D1" presStyleIdx="0" presStyleCnt="2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382F33E1-BA8A-4520-9DE0-4ECC0F6A9C16}" type="pres">
      <dgm:prSet presAssocID="{AF449B8C-846E-44FD-BCDF-A50491CC5767}" presName="child" presStyleLbl="alignAccFollowNode1" presStyleIdx="0" presStyleCnt="2" custScaleY="89449" custLinFactNeighborX="-1386" custLinFactNeighborY="12985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97D51F8-CDA3-443F-9345-5410ECDFE62C}" type="pres">
      <dgm:prSet presAssocID="{0C1685CD-D173-4ECF-BC02-70C05EC26D7B}" presName="hSp" presStyleCnt="0"/>
      <dgm:spPr/>
      <dgm:t>
        <a:bodyPr/>
        <a:lstStyle/>
        <a:p>
          <a:endParaRPr lang="en-US"/>
        </a:p>
      </dgm:t>
    </dgm:pt>
    <dgm:pt modelId="{A205A4BF-93D3-4DA3-98DC-8A68E06EFD18}" type="pres">
      <dgm:prSet presAssocID="{0003D16E-EAC7-4CCB-8473-8481DD8EED6A}" presName="vertFlow" presStyleCnt="0"/>
      <dgm:spPr/>
      <dgm:t>
        <a:bodyPr/>
        <a:lstStyle/>
        <a:p>
          <a:endParaRPr lang="en-US"/>
        </a:p>
      </dgm:t>
    </dgm:pt>
    <dgm:pt modelId="{B2E5D364-35D6-4088-B2F5-AFDAD2946E6E}" type="pres">
      <dgm:prSet presAssocID="{0003D16E-EAC7-4CCB-8473-8481DD8EED6A}" presName="header" presStyleLbl="node1" presStyleIdx="1" presStyleCnt="2" custLinFactNeighborX="190" custLinFactNeighborY="-160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F6B702F7-831E-4EEB-BCD8-695B85408F59}" type="pres">
      <dgm:prSet presAssocID="{723525B6-C4E5-4BB8-AA0C-6E0EA391B8C0}" presName="parTrans" presStyleLbl="sibTrans2D1" presStyleIdx="1" presStyleCnt="2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D5125950-8641-448D-99EC-739F3DAE67BB}" type="pres">
      <dgm:prSet presAssocID="{43A91031-EA4E-420D-BE56-A3EB9516BE0C}" presName="child" presStyleLbl="alignAccFollowNode1" presStyleIdx="1" presStyleCnt="2" custScaleY="89449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817648EC-3EB7-4B56-BBA9-D82D24FB737D}" srcId="{0C1685CD-D173-4ECF-BC02-70C05EC26D7B}" destId="{AF449B8C-846E-44FD-BCDF-A50491CC5767}" srcOrd="0" destOrd="0" parTransId="{3D578F42-213F-4E1E-A395-5647CFF41847}" sibTransId="{5F0F56CC-DAD9-4A98-A4EE-0EBE18EC366B}"/>
    <dgm:cxn modelId="{DFF7186E-222C-46C2-9DDB-E25A8B816659}" type="presOf" srcId="{0003D16E-EAC7-4CCB-8473-8481DD8EED6A}" destId="{B2E5D364-35D6-4088-B2F5-AFDAD2946E6E}" srcOrd="0" destOrd="0" presId="urn:microsoft.com/office/officeart/2005/8/layout/lProcess1"/>
    <dgm:cxn modelId="{5DD8C306-0999-48D1-9B37-F8DB3487854E}" type="presOf" srcId="{BCBA156F-E9E6-4282-9605-4B2708CACCA0}" destId="{F9B3DB92-14C7-4DD3-82EE-A53587E2004E}" srcOrd="0" destOrd="0" presId="urn:microsoft.com/office/officeart/2005/8/layout/lProcess1"/>
    <dgm:cxn modelId="{B07205F3-B1B1-44EA-90D8-89A037A6FE9C}" type="presOf" srcId="{0C1685CD-D173-4ECF-BC02-70C05EC26D7B}" destId="{29C6E557-9BEE-486A-B465-D5C42E69C4CE}" srcOrd="0" destOrd="0" presId="urn:microsoft.com/office/officeart/2005/8/layout/lProcess1"/>
    <dgm:cxn modelId="{DEA215E1-A207-4DF8-9912-080E00BA1559}" srcId="{BCBA156F-E9E6-4282-9605-4B2708CACCA0}" destId="{0003D16E-EAC7-4CCB-8473-8481DD8EED6A}" srcOrd="1" destOrd="0" parTransId="{0E532C68-5E60-4D7F-9E6D-C085D3D64F3D}" sibTransId="{4620D1D8-0D23-44DD-8643-12AAFD6DAB4C}"/>
    <dgm:cxn modelId="{6FC20009-153C-479F-A95C-6A678F9E80EE}" type="presOf" srcId="{3D578F42-213F-4E1E-A395-5647CFF41847}" destId="{E74D8549-024D-49BF-B39C-02EB5CE2D0F2}" srcOrd="0" destOrd="0" presId="urn:microsoft.com/office/officeart/2005/8/layout/lProcess1"/>
    <dgm:cxn modelId="{F9D55C5D-8118-4214-8911-D5AF197107FB}" type="presOf" srcId="{43A91031-EA4E-420D-BE56-A3EB9516BE0C}" destId="{D5125950-8641-448D-99EC-739F3DAE67BB}" srcOrd="0" destOrd="0" presId="urn:microsoft.com/office/officeart/2005/8/layout/lProcess1"/>
    <dgm:cxn modelId="{AA7362C1-4B17-44A5-9FE0-6D05BF9E062B}" type="presOf" srcId="{AF449B8C-846E-44FD-BCDF-A50491CC5767}" destId="{382F33E1-BA8A-4520-9DE0-4ECC0F6A9C16}" srcOrd="0" destOrd="0" presId="urn:microsoft.com/office/officeart/2005/8/layout/lProcess1"/>
    <dgm:cxn modelId="{DEAC0110-3929-4662-A463-D4591B946134}" srcId="{0003D16E-EAC7-4CCB-8473-8481DD8EED6A}" destId="{43A91031-EA4E-420D-BE56-A3EB9516BE0C}" srcOrd="0" destOrd="0" parTransId="{723525B6-C4E5-4BB8-AA0C-6E0EA391B8C0}" sibTransId="{5E59D34D-B346-48E9-8D71-57D429E3941E}"/>
    <dgm:cxn modelId="{5960507A-0A9E-4C03-88D5-1EA394BFF3C6}" srcId="{BCBA156F-E9E6-4282-9605-4B2708CACCA0}" destId="{0C1685CD-D173-4ECF-BC02-70C05EC26D7B}" srcOrd="0" destOrd="0" parTransId="{C0AB2A72-9927-4307-BAD5-BB5988E89A87}" sibTransId="{27F3E5F2-2FA5-4E33-A5DF-738BA15C56E6}"/>
    <dgm:cxn modelId="{75AF1451-0007-47B2-AE09-07D72D986AB6}" type="presOf" srcId="{723525B6-C4E5-4BB8-AA0C-6E0EA391B8C0}" destId="{F6B702F7-831E-4EEB-BCD8-695B85408F59}" srcOrd="0" destOrd="0" presId="urn:microsoft.com/office/officeart/2005/8/layout/lProcess1"/>
    <dgm:cxn modelId="{938CAB44-336A-43AB-BC3F-DB1FCA05E8D0}" type="presParOf" srcId="{F9B3DB92-14C7-4DD3-82EE-A53587E2004E}" destId="{9E789B87-0F84-4A6F-BFA4-BC162ED7DC6E}" srcOrd="0" destOrd="0" presId="urn:microsoft.com/office/officeart/2005/8/layout/lProcess1"/>
    <dgm:cxn modelId="{43AEE3E7-8F78-47FC-B86D-1D813D1079FF}" type="presParOf" srcId="{9E789B87-0F84-4A6F-BFA4-BC162ED7DC6E}" destId="{29C6E557-9BEE-486A-B465-D5C42E69C4CE}" srcOrd="0" destOrd="0" presId="urn:microsoft.com/office/officeart/2005/8/layout/lProcess1"/>
    <dgm:cxn modelId="{49A6E805-1B0A-4F31-9A32-B03D6BE94BF7}" type="presParOf" srcId="{9E789B87-0F84-4A6F-BFA4-BC162ED7DC6E}" destId="{E74D8549-024D-49BF-B39C-02EB5CE2D0F2}" srcOrd="1" destOrd="0" presId="urn:microsoft.com/office/officeart/2005/8/layout/lProcess1"/>
    <dgm:cxn modelId="{56297B6F-0A80-4BE9-AEA0-63F1BB0F49D5}" type="presParOf" srcId="{9E789B87-0F84-4A6F-BFA4-BC162ED7DC6E}" destId="{382F33E1-BA8A-4520-9DE0-4ECC0F6A9C16}" srcOrd="2" destOrd="0" presId="urn:microsoft.com/office/officeart/2005/8/layout/lProcess1"/>
    <dgm:cxn modelId="{48207695-3027-4489-BDA2-806D99729902}" type="presParOf" srcId="{F9B3DB92-14C7-4DD3-82EE-A53587E2004E}" destId="{D97D51F8-CDA3-443F-9345-5410ECDFE62C}" srcOrd="1" destOrd="0" presId="urn:microsoft.com/office/officeart/2005/8/layout/lProcess1"/>
    <dgm:cxn modelId="{8C57E095-0C06-4353-BCED-6BA529EF943C}" type="presParOf" srcId="{F9B3DB92-14C7-4DD3-82EE-A53587E2004E}" destId="{A205A4BF-93D3-4DA3-98DC-8A68E06EFD18}" srcOrd="2" destOrd="0" presId="urn:microsoft.com/office/officeart/2005/8/layout/lProcess1"/>
    <dgm:cxn modelId="{50D19B0D-C65E-4783-B5E0-18AB1E956FE6}" type="presParOf" srcId="{A205A4BF-93D3-4DA3-98DC-8A68E06EFD18}" destId="{B2E5D364-35D6-4088-B2F5-AFDAD2946E6E}" srcOrd="0" destOrd="0" presId="urn:microsoft.com/office/officeart/2005/8/layout/lProcess1"/>
    <dgm:cxn modelId="{E5ACD9CD-597D-42E2-BE9B-BDD5C40BDABF}" type="presParOf" srcId="{A205A4BF-93D3-4DA3-98DC-8A68E06EFD18}" destId="{F6B702F7-831E-4EEB-BCD8-695B85408F59}" srcOrd="1" destOrd="0" presId="urn:microsoft.com/office/officeart/2005/8/layout/lProcess1"/>
    <dgm:cxn modelId="{D8DBA4F4-8C77-49FD-A012-8D712684EFB1}" type="presParOf" srcId="{A205A4BF-93D3-4DA3-98DC-8A68E06EFD18}" destId="{D5125950-8641-448D-99EC-739F3DAE67BB}" srcOrd="2" destOrd="0" presId="urn:microsoft.com/office/officeart/2005/8/layout/lProcess1"/>
  </dgm:cxnLst>
  <dgm:bg>
    <a:effectLst>
      <a:outerShdw blurRad="50800" dist="38100" dir="16200000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7AFE2C9-B470-4E9C-A704-F117111EB78F}" type="doc">
      <dgm:prSet loTypeId="urn:microsoft.com/office/officeart/2005/8/layout/hierarchy2" loCatId="hierarchy" qsTypeId="urn:microsoft.com/office/officeart/2005/8/quickstyle/3d4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70E841B4-EBEE-4AC2-A184-F398FD76E8F3}">
      <dgm:prSet phldrT="[Text]" custT="1"/>
      <dgm:spPr>
        <a:xfrm>
          <a:off x="1147647" y="68561"/>
          <a:ext cx="1967839" cy="412252"/>
        </a:xfrm>
      </dgm:spPr>
      <dgm:t>
        <a:bodyPr/>
        <a:lstStyle/>
        <a:p>
          <a:pPr rtl="1"/>
          <a:r>
            <a:rPr lang="fa-IR" sz="14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تیم درمان اضطراری سازماندهی شده </a:t>
          </a:r>
          <a:endParaRPr lang="en-US" sz="14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A3981AD2-50A1-4E75-B63A-E5FF8A173250}" type="parTrans" cxnId="{A24DD6D2-5346-4E9D-BB2E-9F08EC69C3DE}">
      <dgm:prSet/>
      <dgm:spPr/>
      <dgm:t>
        <a:bodyPr/>
        <a:lstStyle/>
        <a:p>
          <a:pPr rtl="1"/>
          <a:endParaRPr lang="en-US" sz="1600" b="1">
            <a:solidFill>
              <a:schemeClr val="tx1"/>
            </a:solidFill>
            <a:cs typeface="B Nazanin" pitchFamily="2" charset="-78"/>
          </a:endParaRPr>
        </a:p>
      </dgm:t>
    </dgm:pt>
    <dgm:pt modelId="{46FE18E3-BCF6-4C3B-8E10-FB723A527841}" type="sibTrans" cxnId="{A24DD6D2-5346-4E9D-BB2E-9F08EC69C3DE}">
      <dgm:prSet/>
      <dgm:spPr/>
      <dgm:t>
        <a:bodyPr/>
        <a:lstStyle/>
        <a:p>
          <a:pPr rtl="1"/>
          <a:endParaRPr lang="en-US" sz="1600" b="1">
            <a:solidFill>
              <a:schemeClr val="tx1"/>
            </a:solidFill>
            <a:cs typeface="B Nazanin" pitchFamily="2" charset="-78"/>
          </a:endParaRPr>
        </a:p>
      </dgm:t>
    </dgm:pt>
    <dgm:pt modelId="{DB0A12FF-9F1C-4C8F-9D61-5C0894D7D896}">
      <dgm:prSet phldrT="[Text]" custT="1"/>
      <dgm:spPr>
        <a:xfrm>
          <a:off x="721547" y="669627"/>
          <a:ext cx="1337885" cy="412252"/>
        </a:xfrm>
      </dgm:spPr>
      <dgm:t>
        <a:bodyPr/>
        <a:lstStyle/>
        <a:p>
          <a:pPr rtl="1"/>
          <a:r>
            <a:rPr lang="en-US" sz="1600" b="1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RDH</a:t>
          </a:r>
          <a:endParaRPr lang="en-US" sz="1600" b="1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gm:t>
    </dgm:pt>
    <dgm:pt modelId="{66CB8614-41C7-40E0-9F1D-89D1DBEB23B3}" type="parTrans" cxnId="{B8DE6864-5763-4881-9E3A-89FAF3F3BF5A}">
      <dgm:prSet custT="1"/>
      <dgm:spPr>
        <a:xfrm>
          <a:off x="1318354" y="412285"/>
          <a:ext cx="741077" cy="188813"/>
        </a:xfrm>
      </dgm:spPr>
      <dgm:t>
        <a:bodyPr/>
        <a:lstStyle/>
        <a:p>
          <a:pPr rtl="1"/>
          <a:endParaRPr lang="en-US" sz="1600" b="1">
            <a:solidFill>
              <a:schemeClr val="tx1"/>
            </a:solidFill>
            <a:cs typeface="B Nazanin" pitchFamily="2" charset="-78"/>
          </a:endParaRPr>
        </a:p>
      </dgm:t>
    </dgm:pt>
    <dgm:pt modelId="{A7EFA530-7FE5-4301-B2BF-08B97BEE297B}" type="sibTrans" cxnId="{B8DE6864-5763-4881-9E3A-89FAF3F3BF5A}">
      <dgm:prSet/>
      <dgm:spPr/>
      <dgm:t>
        <a:bodyPr/>
        <a:lstStyle/>
        <a:p>
          <a:pPr rtl="1"/>
          <a:endParaRPr lang="en-US" sz="1600" b="1">
            <a:solidFill>
              <a:schemeClr val="tx1"/>
            </a:solidFill>
            <a:cs typeface="B Nazanin" pitchFamily="2" charset="-78"/>
          </a:endParaRPr>
        </a:p>
      </dgm:t>
    </dgm:pt>
    <dgm:pt modelId="{6385ACEF-AEF3-4D6D-89A1-F838E5973FA1}">
      <dgm:prSet phldrT="[Text]" custT="1"/>
      <dgm:spPr>
        <a:xfrm>
          <a:off x="2203702" y="669627"/>
          <a:ext cx="1337885" cy="412252"/>
        </a:xfrm>
      </dgm:spPr>
      <dgm:t>
        <a:bodyPr/>
        <a:lstStyle/>
        <a:p>
          <a:pPr rtl="1"/>
          <a:r>
            <a:rPr lang="fa-IR" sz="1600" b="1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 </a:t>
          </a:r>
          <a:r>
            <a:rPr lang="en-US" sz="1600" b="1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BHCU</a:t>
          </a:r>
          <a:endParaRPr lang="en-US" sz="1600" b="1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gm:t>
    </dgm:pt>
    <dgm:pt modelId="{25C58680-CF50-4804-B11D-ADBF70A9F2BE}" type="parTrans" cxnId="{F6D99CE6-2B70-4A06-A96A-E4CD43A2CAF8}">
      <dgm:prSet custT="1"/>
      <dgm:spPr>
        <a:xfrm>
          <a:off x="2059432" y="412285"/>
          <a:ext cx="741077" cy="188813"/>
        </a:xfrm>
      </dgm:spPr>
      <dgm:t>
        <a:bodyPr/>
        <a:lstStyle/>
        <a:p>
          <a:pPr rtl="1"/>
          <a:endParaRPr lang="en-US" sz="1600" b="1">
            <a:solidFill>
              <a:schemeClr val="tx1"/>
            </a:solidFill>
            <a:cs typeface="B Nazanin" pitchFamily="2" charset="-78"/>
          </a:endParaRPr>
        </a:p>
      </dgm:t>
    </dgm:pt>
    <dgm:pt modelId="{552F81F9-C054-4CD0-A2EC-D64B85A1F58D}" type="sibTrans" cxnId="{F6D99CE6-2B70-4A06-A96A-E4CD43A2CAF8}">
      <dgm:prSet/>
      <dgm:spPr/>
      <dgm:t>
        <a:bodyPr/>
        <a:lstStyle/>
        <a:p>
          <a:pPr rtl="1"/>
          <a:endParaRPr lang="en-US" sz="1600" b="1">
            <a:solidFill>
              <a:schemeClr val="tx1"/>
            </a:solidFill>
            <a:cs typeface="B Nazanin" pitchFamily="2" charset="-78"/>
          </a:endParaRPr>
        </a:p>
      </dgm:t>
    </dgm:pt>
    <dgm:pt modelId="{D3BAFC9A-F153-4AE0-A54B-7EFC15D8125D}">
      <dgm:prSet custT="1"/>
      <dgm:spPr>
        <a:xfrm>
          <a:off x="2548037" y="1270693"/>
          <a:ext cx="649216" cy="412252"/>
        </a:xfrm>
      </dgm:spPr>
      <dgm:t>
        <a:bodyPr/>
        <a:lstStyle/>
        <a:p>
          <a:pPr rtl="1"/>
          <a:r>
            <a:rPr lang="fa-IR" sz="1800" b="1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16تیم </a:t>
          </a:r>
          <a:endParaRPr lang="en-US" sz="1800" b="1" dirty="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gm:t>
    </dgm:pt>
    <dgm:pt modelId="{8E2E2B52-A3BF-4179-91C2-12529EEB6835}" type="parTrans" cxnId="{37D080B3-4E2E-45D9-A940-1B77952BB1EC}">
      <dgm:prSet custT="1"/>
      <dgm:spPr>
        <a:xfrm>
          <a:off x="2754790" y="1013351"/>
          <a:ext cx="91440" cy="188813"/>
        </a:xfrm>
      </dgm:spPr>
      <dgm:t>
        <a:bodyPr/>
        <a:lstStyle/>
        <a:p>
          <a:pPr rtl="1"/>
          <a:endParaRPr lang="en-US" sz="1600">
            <a:solidFill>
              <a:schemeClr val="tx1"/>
            </a:solidFill>
            <a:cs typeface="B Nazanin" pitchFamily="2" charset="-78"/>
          </a:endParaRPr>
        </a:p>
      </dgm:t>
    </dgm:pt>
    <dgm:pt modelId="{164D6058-222D-495D-873C-33F0BD2F72A1}" type="sibTrans" cxnId="{37D080B3-4E2E-45D9-A940-1B77952BB1EC}">
      <dgm:prSet/>
      <dgm:spPr/>
      <dgm:t>
        <a:bodyPr/>
        <a:lstStyle/>
        <a:p>
          <a:pPr rtl="1"/>
          <a:endParaRPr lang="en-US" sz="1600">
            <a:solidFill>
              <a:schemeClr val="tx1"/>
            </a:solidFill>
            <a:cs typeface="B Nazanin" pitchFamily="2" charset="-78"/>
          </a:endParaRPr>
        </a:p>
      </dgm:t>
    </dgm:pt>
    <dgm:pt modelId="{B1292F8E-076B-433D-8EA4-81A8DAD9C643}">
      <dgm:prSet custT="1"/>
      <dgm:spPr>
        <a:xfrm>
          <a:off x="1065881" y="1270693"/>
          <a:ext cx="649216" cy="412252"/>
        </a:xfrm>
      </dgm:spPr>
      <dgm:t>
        <a:bodyPr/>
        <a:lstStyle/>
        <a:p>
          <a:pPr rtl="1"/>
          <a:r>
            <a:rPr lang="fa-IR" sz="1800" b="1" dirty="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3 تیم </a:t>
          </a:r>
          <a:endParaRPr lang="en-US" sz="1800" b="1" dirty="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gm:t>
    </dgm:pt>
    <dgm:pt modelId="{D0D5A386-38D4-4AFD-8D58-FC3DC9BBA5D1}" type="parTrans" cxnId="{056D8B3E-13EF-4908-9985-A74C8C988837}">
      <dgm:prSet custT="1"/>
      <dgm:spPr>
        <a:xfrm>
          <a:off x="1272634" y="1013351"/>
          <a:ext cx="91440" cy="188813"/>
        </a:xfrm>
      </dgm:spPr>
      <dgm:t>
        <a:bodyPr/>
        <a:lstStyle/>
        <a:p>
          <a:pPr rtl="1"/>
          <a:endParaRPr lang="en-US" sz="1600">
            <a:solidFill>
              <a:schemeClr val="tx1"/>
            </a:solidFill>
            <a:cs typeface="B Nazanin" pitchFamily="2" charset="-78"/>
          </a:endParaRPr>
        </a:p>
      </dgm:t>
    </dgm:pt>
    <dgm:pt modelId="{A4AA392E-EB40-4C70-8621-3262751BDEE3}" type="sibTrans" cxnId="{056D8B3E-13EF-4908-9985-A74C8C988837}">
      <dgm:prSet/>
      <dgm:spPr/>
      <dgm:t>
        <a:bodyPr/>
        <a:lstStyle/>
        <a:p>
          <a:pPr rtl="1"/>
          <a:endParaRPr lang="en-US" sz="1600">
            <a:solidFill>
              <a:schemeClr val="tx1"/>
            </a:solidFill>
            <a:cs typeface="B Nazanin" pitchFamily="2" charset="-78"/>
          </a:endParaRPr>
        </a:p>
      </dgm:t>
    </dgm:pt>
    <dgm:pt modelId="{89A41F1B-C1A1-4317-9F90-61D11A5825D2}" type="pres">
      <dgm:prSet presAssocID="{F7AFE2C9-B470-4E9C-A704-F117111EB78F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E1DED5-F9E6-435C-80C5-7DD0CAF9A643}" type="pres">
      <dgm:prSet presAssocID="{70E841B4-EBEE-4AC2-A184-F398FD76E8F3}" presName="root1" presStyleCnt="0"/>
      <dgm:spPr/>
      <dgm:t>
        <a:bodyPr/>
        <a:lstStyle/>
        <a:p>
          <a:endParaRPr lang="en-US"/>
        </a:p>
      </dgm:t>
    </dgm:pt>
    <dgm:pt modelId="{448F42A1-76C0-436F-B8A0-1798CB849951}" type="pres">
      <dgm:prSet presAssocID="{70E841B4-EBEE-4AC2-A184-F398FD76E8F3}" presName="LevelOneTextNode" presStyleLbl="node0" presStyleIdx="0" presStyleCnt="1" custScaleX="177936" custScaleY="1816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7207CC-F7DC-4181-BD86-214866D8B0D8}" type="pres">
      <dgm:prSet presAssocID="{70E841B4-EBEE-4AC2-A184-F398FD76E8F3}" presName="level2hierChild" presStyleCnt="0"/>
      <dgm:spPr/>
      <dgm:t>
        <a:bodyPr/>
        <a:lstStyle/>
        <a:p>
          <a:endParaRPr lang="en-US"/>
        </a:p>
      </dgm:t>
    </dgm:pt>
    <dgm:pt modelId="{E48DBECD-6BD5-4FE8-A571-3E1ADD3408EC}" type="pres">
      <dgm:prSet presAssocID="{66CB8614-41C7-40E0-9F1D-89D1DBEB23B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772E8F3A-03CB-4B04-9AF9-31CC258176CB}" type="pres">
      <dgm:prSet presAssocID="{66CB8614-41C7-40E0-9F1D-89D1DBEB23B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86E1030-32CA-443F-99CD-06B0573B2A8D}" type="pres">
      <dgm:prSet presAssocID="{DB0A12FF-9F1C-4C8F-9D61-5C0894D7D896}" presName="root2" presStyleCnt="0"/>
      <dgm:spPr/>
      <dgm:t>
        <a:bodyPr/>
        <a:lstStyle/>
        <a:p>
          <a:endParaRPr lang="en-US"/>
        </a:p>
      </dgm:t>
    </dgm:pt>
    <dgm:pt modelId="{CE9BD073-7DC4-401A-9EBE-0D1DFED92B0D}" type="pres">
      <dgm:prSet presAssocID="{DB0A12FF-9F1C-4C8F-9D61-5C0894D7D896}" presName="LevelTwoTextNode" presStyleLbl="node2" presStyleIdx="0" presStyleCnt="2" custScaleY="1816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DB08EF-05D5-45B4-A5DD-C8CD19FFC12C}" type="pres">
      <dgm:prSet presAssocID="{DB0A12FF-9F1C-4C8F-9D61-5C0894D7D896}" presName="level3hierChild" presStyleCnt="0"/>
      <dgm:spPr/>
      <dgm:t>
        <a:bodyPr/>
        <a:lstStyle/>
        <a:p>
          <a:endParaRPr lang="en-US"/>
        </a:p>
      </dgm:t>
    </dgm:pt>
    <dgm:pt modelId="{F335702E-33CC-45EB-ADBE-D412D2ECB83E}" type="pres">
      <dgm:prSet presAssocID="{D0D5A386-38D4-4AFD-8D58-FC3DC9BBA5D1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F18B0BD5-D9CC-4927-B56B-55E44A4503D5}" type="pres">
      <dgm:prSet presAssocID="{D0D5A386-38D4-4AFD-8D58-FC3DC9BBA5D1}" presName="connTx" presStyleLbl="parChTrans1D3" presStyleIdx="0" presStyleCnt="2"/>
      <dgm:spPr/>
      <dgm:t>
        <a:bodyPr/>
        <a:lstStyle/>
        <a:p>
          <a:endParaRPr lang="en-US"/>
        </a:p>
      </dgm:t>
    </dgm:pt>
    <dgm:pt modelId="{ADECBB36-74CD-400D-A2C9-060A377D3EAA}" type="pres">
      <dgm:prSet presAssocID="{B1292F8E-076B-433D-8EA4-81A8DAD9C643}" presName="root2" presStyleCnt="0"/>
      <dgm:spPr/>
      <dgm:t>
        <a:bodyPr/>
        <a:lstStyle/>
        <a:p>
          <a:endParaRPr lang="en-US"/>
        </a:p>
      </dgm:t>
    </dgm:pt>
    <dgm:pt modelId="{363B6614-DB31-4A40-9E24-D0D50EF81A5F}" type="pres">
      <dgm:prSet presAssocID="{B1292F8E-076B-433D-8EA4-81A8DAD9C643}" presName="LevelTwoTextNode" presStyleLbl="node3" presStyleIdx="0" presStyleCnt="2" custScaleY="1816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A5DB39-9C0C-4392-BC3C-EAC66A09136F}" type="pres">
      <dgm:prSet presAssocID="{B1292F8E-076B-433D-8EA4-81A8DAD9C643}" presName="level3hierChild" presStyleCnt="0"/>
      <dgm:spPr/>
      <dgm:t>
        <a:bodyPr/>
        <a:lstStyle/>
        <a:p>
          <a:endParaRPr lang="en-US"/>
        </a:p>
      </dgm:t>
    </dgm:pt>
    <dgm:pt modelId="{40F76D74-2EC0-4A8E-B02D-02AB36DCEC3E}" type="pres">
      <dgm:prSet presAssocID="{25C58680-CF50-4804-B11D-ADBF70A9F2BE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F3E588C5-F871-48DB-94C6-A4630BEC7EE5}" type="pres">
      <dgm:prSet presAssocID="{25C58680-CF50-4804-B11D-ADBF70A9F2BE}" presName="connTx" presStyleLbl="parChTrans1D2" presStyleIdx="1" presStyleCnt="2"/>
      <dgm:spPr/>
      <dgm:t>
        <a:bodyPr/>
        <a:lstStyle/>
        <a:p>
          <a:endParaRPr lang="en-US"/>
        </a:p>
      </dgm:t>
    </dgm:pt>
    <dgm:pt modelId="{A6C20D38-0A5E-4E9C-9825-4A5C097A5896}" type="pres">
      <dgm:prSet presAssocID="{6385ACEF-AEF3-4D6D-89A1-F838E5973FA1}" presName="root2" presStyleCnt="0"/>
      <dgm:spPr/>
      <dgm:t>
        <a:bodyPr/>
        <a:lstStyle/>
        <a:p>
          <a:endParaRPr lang="en-US"/>
        </a:p>
      </dgm:t>
    </dgm:pt>
    <dgm:pt modelId="{9CDA08F3-1CBE-4696-965A-C12DE804523B}" type="pres">
      <dgm:prSet presAssocID="{6385ACEF-AEF3-4D6D-89A1-F838E5973FA1}" presName="LevelTwoTextNode" presStyleLbl="node2" presStyleIdx="1" presStyleCnt="2" custScaleY="1816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469121-AA3F-41A9-A10F-BB278BE905B8}" type="pres">
      <dgm:prSet presAssocID="{6385ACEF-AEF3-4D6D-89A1-F838E5973FA1}" presName="level3hierChild" presStyleCnt="0"/>
      <dgm:spPr/>
      <dgm:t>
        <a:bodyPr/>
        <a:lstStyle/>
        <a:p>
          <a:endParaRPr lang="en-US"/>
        </a:p>
      </dgm:t>
    </dgm:pt>
    <dgm:pt modelId="{65B30266-B49A-486F-ADEF-A63C512AFDDA}" type="pres">
      <dgm:prSet presAssocID="{8E2E2B52-A3BF-4179-91C2-12529EEB6835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3B6A279F-C235-4AFF-AAB7-AA7DF27F29B2}" type="pres">
      <dgm:prSet presAssocID="{8E2E2B52-A3BF-4179-91C2-12529EEB6835}" presName="connTx" presStyleLbl="parChTrans1D3" presStyleIdx="1" presStyleCnt="2"/>
      <dgm:spPr/>
      <dgm:t>
        <a:bodyPr/>
        <a:lstStyle/>
        <a:p>
          <a:endParaRPr lang="en-US"/>
        </a:p>
      </dgm:t>
    </dgm:pt>
    <dgm:pt modelId="{4DFEB8BB-2E78-473E-8C4E-FC963C8CF4BA}" type="pres">
      <dgm:prSet presAssocID="{D3BAFC9A-F153-4AE0-A54B-7EFC15D8125D}" presName="root2" presStyleCnt="0"/>
      <dgm:spPr/>
      <dgm:t>
        <a:bodyPr/>
        <a:lstStyle/>
        <a:p>
          <a:endParaRPr lang="en-US"/>
        </a:p>
      </dgm:t>
    </dgm:pt>
    <dgm:pt modelId="{314D449D-5BE0-4AC4-8480-3A2E4BC9AB69}" type="pres">
      <dgm:prSet presAssocID="{D3BAFC9A-F153-4AE0-A54B-7EFC15D8125D}" presName="LevelTwoTextNode" presStyleLbl="node3" presStyleIdx="1" presStyleCnt="2" custScaleY="1816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1BE860-3005-49E1-A880-6F8E9A66AC79}" type="pres">
      <dgm:prSet presAssocID="{D3BAFC9A-F153-4AE0-A54B-7EFC15D8125D}" presName="level3hierChild" presStyleCnt="0"/>
      <dgm:spPr/>
      <dgm:t>
        <a:bodyPr/>
        <a:lstStyle/>
        <a:p>
          <a:endParaRPr lang="en-US"/>
        </a:p>
      </dgm:t>
    </dgm:pt>
  </dgm:ptLst>
  <dgm:cxnLst>
    <dgm:cxn modelId="{4B88007E-BA6B-476B-A3B6-946911C18690}" type="presOf" srcId="{25C58680-CF50-4804-B11D-ADBF70A9F2BE}" destId="{40F76D74-2EC0-4A8E-B02D-02AB36DCEC3E}" srcOrd="0" destOrd="0" presId="urn:microsoft.com/office/officeart/2005/8/layout/hierarchy2"/>
    <dgm:cxn modelId="{B8DE6864-5763-4881-9E3A-89FAF3F3BF5A}" srcId="{70E841B4-EBEE-4AC2-A184-F398FD76E8F3}" destId="{DB0A12FF-9F1C-4C8F-9D61-5C0894D7D896}" srcOrd="0" destOrd="0" parTransId="{66CB8614-41C7-40E0-9F1D-89D1DBEB23B3}" sibTransId="{A7EFA530-7FE5-4301-B2BF-08B97BEE297B}"/>
    <dgm:cxn modelId="{1CA13EDF-213E-4DA7-8D81-A5B6459B8442}" type="presOf" srcId="{8E2E2B52-A3BF-4179-91C2-12529EEB6835}" destId="{65B30266-B49A-486F-ADEF-A63C512AFDDA}" srcOrd="0" destOrd="0" presId="urn:microsoft.com/office/officeart/2005/8/layout/hierarchy2"/>
    <dgm:cxn modelId="{5F809B2E-DBA0-4B94-90C3-80D13CC64F18}" type="presOf" srcId="{6385ACEF-AEF3-4D6D-89A1-F838E5973FA1}" destId="{9CDA08F3-1CBE-4696-965A-C12DE804523B}" srcOrd="0" destOrd="0" presId="urn:microsoft.com/office/officeart/2005/8/layout/hierarchy2"/>
    <dgm:cxn modelId="{056D8B3E-13EF-4908-9985-A74C8C988837}" srcId="{DB0A12FF-9F1C-4C8F-9D61-5C0894D7D896}" destId="{B1292F8E-076B-433D-8EA4-81A8DAD9C643}" srcOrd="0" destOrd="0" parTransId="{D0D5A386-38D4-4AFD-8D58-FC3DC9BBA5D1}" sibTransId="{A4AA392E-EB40-4C70-8621-3262751BDEE3}"/>
    <dgm:cxn modelId="{3BB8150E-8D1B-4AAF-B847-BDB9622B2EED}" type="presOf" srcId="{DB0A12FF-9F1C-4C8F-9D61-5C0894D7D896}" destId="{CE9BD073-7DC4-401A-9EBE-0D1DFED92B0D}" srcOrd="0" destOrd="0" presId="urn:microsoft.com/office/officeart/2005/8/layout/hierarchy2"/>
    <dgm:cxn modelId="{E62CBD05-7670-41FF-B5E7-238EEE61BCCC}" type="presOf" srcId="{F7AFE2C9-B470-4E9C-A704-F117111EB78F}" destId="{89A41F1B-C1A1-4317-9F90-61D11A5825D2}" srcOrd="0" destOrd="0" presId="urn:microsoft.com/office/officeart/2005/8/layout/hierarchy2"/>
    <dgm:cxn modelId="{4CC1004F-BFA2-4B15-B89F-D11C24EDFB7D}" type="presOf" srcId="{66CB8614-41C7-40E0-9F1D-89D1DBEB23B3}" destId="{E48DBECD-6BD5-4FE8-A571-3E1ADD3408EC}" srcOrd="0" destOrd="0" presId="urn:microsoft.com/office/officeart/2005/8/layout/hierarchy2"/>
    <dgm:cxn modelId="{A24DD6D2-5346-4E9D-BB2E-9F08EC69C3DE}" srcId="{F7AFE2C9-B470-4E9C-A704-F117111EB78F}" destId="{70E841B4-EBEE-4AC2-A184-F398FD76E8F3}" srcOrd="0" destOrd="0" parTransId="{A3981AD2-50A1-4E75-B63A-E5FF8A173250}" sibTransId="{46FE18E3-BCF6-4C3B-8E10-FB723A527841}"/>
    <dgm:cxn modelId="{37D080B3-4E2E-45D9-A940-1B77952BB1EC}" srcId="{6385ACEF-AEF3-4D6D-89A1-F838E5973FA1}" destId="{D3BAFC9A-F153-4AE0-A54B-7EFC15D8125D}" srcOrd="0" destOrd="0" parTransId="{8E2E2B52-A3BF-4179-91C2-12529EEB6835}" sibTransId="{164D6058-222D-495D-873C-33F0BD2F72A1}"/>
    <dgm:cxn modelId="{5DE43EC9-95CA-491E-A3D5-A2352A58ED90}" type="presOf" srcId="{D0D5A386-38D4-4AFD-8D58-FC3DC9BBA5D1}" destId="{F18B0BD5-D9CC-4927-B56B-55E44A4503D5}" srcOrd="1" destOrd="0" presId="urn:microsoft.com/office/officeart/2005/8/layout/hierarchy2"/>
    <dgm:cxn modelId="{0D97884D-FC9F-44CB-B353-BF0C57EB981C}" type="presOf" srcId="{8E2E2B52-A3BF-4179-91C2-12529EEB6835}" destId="{3B6A279F-C235-4AFF-AAB7-AA7DF27F29B2}" srcOrd="1" destOrd="0" presId="urn:microsoft.com/office/officeart/2005/8/layout/hierarchy2"/>
    <dgm:cxn modelId="{CD0DCE13-A8DD-48CB-A567-8A1F552CD428}" type="presOf" srcId="{70E841B4-EBEE-4AC2-A184-F398FD76E8F3}" destId="{448F42A1-76C0-436F-B8A0-1798CB849951}" srcOrd="0" destOrd="0" presId="urn:microsoft.com/office/officeart/2005/8/layout/hierarchy2"/>
    <dgm:cxn modelId="{F29ED47B-86F5-4F5C-A8D9-851C775EBC0D}" type="presOf" srcId="{D0D5A386-38D4-4AFD-8D58-FC3DC9BBA5D1}" destId="{F335702E-33CC-45EB-ADBE-D412D2ECB83E}" srcOrd="0" destOrd="0" presId="urn:microsoft.com/office/officeart/2005/8/layout/hierarchy2"/>
    <dgm:cxn modelId="{7172B095-19C7-4297-8987-46CC1A723753}" type="presOf" srcId="{D3BAFC9A-F153-4AE0-A54B-7EFC15D8125D}" destId="{314D449D-5BE0-4AC4-8480-3A2E4BC9AB69}" srcOrd="0" destOrd="0" presId="urn:microsoft.com/office/officeart/2005/8/layout/hierarchy2"/>
    <dgm:cxn modelId="{C07E5E41-AB9D-4EE2-AB54-6C844C8F95BC}" type="presOf" srcId="{66CB8614-41C7-40E0-9F1D-89D1DBEB23B3}" destId="{772E8F3A-03CB-4B04-9AF9-31CC258176CB}" srcOrd="1" destOrd="0" presId="urn:microsoft.com/office/officeart/2005/8/layout/hierarchy2"/>
    <dgm:cxn modelId="{ADAE2712-B825-4D21-A232-649D7A6A658D}" type="presOf" srcId="{25C58680-CF50-4804-B11D-ADBF70A9F2BE}" destId="{F3E588C5-F871-48DB-94C6-A4630BEC7EE5}" srcOrd="1" destOrd="0" presId="urn:microsoft.com/office/officeart/2005/8/layout/hierarchy2"/>
    <dgm:cxn modelId="{F6D99CE6-2B70-4A06-A96A-E4CD43A2CAF8}" srcId="{70E841B4-EBEE-4AC2-A184-F398FD76E8F3}" destId="{6385ACEF-AEF3-4D6D-89A1-F838E5973FA1}" srcOrd="1" destOrd="0" parTransId="{25C58680-CF50-4804-B11D-ADBF70A9F2BE}" sibTransId="{552F81F9-C054-4CD0-A2EC-D64B85A1F58D}"/>
    <dgm:cxn modelId="{478F69C7-7568-46A6-B615-601B2F0C0A23}" type="presOf" srcId="{B1292F8E-076B-433D-8EA4-81A8DAD9C643}" destId="{363B6614-DB31-4A40-9E24-D0D50EF81A5F}" srcOrd="0" destOrd="0" presId="urn:microsoft.com/office/officeart/2005/8/layout/hierarchy2"/>
    <dgm:cxn modelId="{90A01F5E-CEC2-4C4C-ADEF-EE2FE2E887B9}" type="presParOf" srcId="{89A41F1B-C1A1-4317-9F90-61D11A5825D2}" destId="{F2E1DED5-F9E6-435C-80C5-7DD0CAF9A643}" srcOrd="0" destOrd="0" presId="urn:microsoft.com/office/officeart/2005/8/layout/hierarchy2"/>
    <dgm:cxn modelId="{A58EFE58-35C9-4602-8A6F-A8FDB04373EC}" type="presParOf" srcId="{F2E1DED5-F9E6-435C-80C5-7DD0CAF9A643}" destId="{448F42A1-76C0-436F-B8A0-1798CB849951}" srcOrd="0" destOrd="0" presId="urn:microsoft.com/office/officeart/2005/8/layout/hierarchy2"/>
    <dgm:cxn modelId="{E5E4C349-1D73-49AD-A233-0A57AF5DDA07}" type="presParOf" srcId="{F2E1DED5-F9E6-435C-80C5-7DD0CAF9A643}" destId="{FA7207CC-F7DC-4181-BD86-214866D8B0D8}" srcOrd="1" destOrd="0" presId="urn:microsoft.com/office/officeart/2005/8/layout/hierarchy2"/>
    <dgm:cxn modelId="{308D35E4-F671-4856-B05C-B20B63E0E286}" type="presParOf" srcId="{FA7207CC-F7DC-4181-BD86-214866D8B0D8}" destId="{E48DBECD-6BD5-4FE8-A571-3E1ADD3408EC}" srcOrd="0" destOrd="0" presId="urn:microsoft.com/office/officeart/2005/8/layout/hierarchy2"/>
    <dgm:cxn modelId="{6AC16EE7-7B25-4C38-804F-45F524619039}" type="presParOf" srcId="{E48DBECD-6BD5-4FE8-A571-3E1ADD3408EC}" destId="{772E8F3A-03CB-4B04-9AF9-31CC258176CB}" srcOrd="0" destOrd="0" presId="urn:microsoft.com/office/officeart/2005/8/layout/hierarchy2"/>
    <dgm:cxn modelId="{7A70F0E8-C7BB-419D-BCCB-316F322BEFF2}" type="presParOf" srcId="{FA7207CC-F7DC-4181-BD86-214866D8B0D8}" destId="{E86E1030-32CA-443F-99CD-06B0573B2A8D}" srcOrd="1" destOrd="0" presId="urn:microsoft.com/office/officeart/2005/8/layout/hierarchy2"/>
    <dgm:cxn modelId="{D963D650-115D-472D-A5C4-907742147D69}" type="presParOf" srcId="{E86E1030-32CA-443F-99CD-06B0573B2A8D}" destId="{CE9BD073-7DC4-401A-9EBE-0D1DFED92B0D}" srcOrd="0" destOrd="0" presId="urn:microsoft.com/office/officeart/2005/8/layout/hierarchy2"/>
    <dgm:cxn modelId="{1CCD89B4-F780-4331-82FC-4D1B086B605B}" type="presParOf" srcId="{E86E1030-32CA-443F-99CD-06B0573B2A8D}" destId="{E9DB08EF-05D5-45B4-A5DD-C8CD19FFC12C}" srcOrd="1" destOrd="0" presId="urn:microsoft.com/office/officeart/2005/8/layout/hierarchy2"/>
    <dgm:cxn modelId="{D27991A5-6723-4882-86C9-B2B466F17913}" type="presParOf" srcId="{E9DB08EF-05D5-45B4-A5DD-C8CD19FFC12C}" destId="{F335702E-33CC-45EB-ADBE-D412D2ECB83E}" srcOrd="0" destOrd="0" presId="urn:microsoft.com/office/officeart/2005/8/layout/hierarchy2"/>
    <dgm:cxn modelId="{FCB3CE04-FF1F-46C2-AC6F-8D9A1DF46879}" type="presParOf" srcId="{F335702E-33CC-45EB-ADBE-D412D2ECB83E}" destId="{F18B0BD5-D9CC-4927-B56B-55E44A4503D5}" srcOrd="0" destOrd="0" presId="urn:microsoft.com/office/officeart/2005/8/layout/hierarchy2"/>
    <dgm:cxn modelId="{755DE4F0-00E5-4610-AF19-5A56D6AEF67E}" type="presParOf" srcId="{E9DB08EF-05D5-45B4-A5DD-C8CD19FFC12C}" destId="{ADECBB36-74CD-400D-A2C9-060A377D3EAA}" srcOrd="1" destOrd="0" presId="urn:microsoft.com/office/officeart/2005/8/layout/hierarchy2"/>
    <dgm:cxn modelId="{A086BF8E-508E-494E-A4D7-47CFB942BC0E}" type="presParOf" srcId="{ADECBB36-74CD-400D-A2C9-060A377D3EAA}" destId="{363B6614-DB31-4A40-9E24-D0D50EF81A5F}" srcOrd="0" destOrd="0" presId="urn:microsoft.com/office/officeart/2005/8/layout/hierarchy2"/>
    <dgm:cxn modelId="{69467F95-F223-45FB-AAD0-1B43F1F3B75F}" type="presParOf" srcId="{ADECBB36-74CD-400D-A2C9-060A377D3EAA}" destId="{1CA5DB39-9C0C-4392-BC3C-EAC66A09136F}" srcOrd="1" destOrd="0" presId="urn:microsoft.com/office/officeart/2005/8/layout/hierarchy2"/>
    <dgm:cxn modelId="{EFCEE37D-921E-42C0-99C7-E5F778F11B16}" type="presParOf" srcId="{FA7207CC-F7DC-4181-BD86-214866D8B0D8}" destId="{40F76D74-2EC0-4A8E-B02D-02AB36DCEC3E}" srcOrd="2" destOrd="0" presId="urn:microsoft.com/office/officeart/2005/8/layout/hierarchy2"/>
    <dgm:cxn modelId="{4331423A-D3FC-4AD9-A1FB-DF1A5C699DAD}" type="presParOf" srcId="{40F76D74-2EC0-4A8E-B02D-02AB36DCEC3E}" destId="{F3E588C5-F871-48DB-94C6-A4630BEC7EE5}" srcOrd="0" destOrd="0" presId="urn:microsoft.com/office/officeart/2005/8/layout/hierarchy2"/>
    <dgm:cxn modelId="{07299C62-F883-4800-8677-76544B27859F}" type="presParOf" srcId="{FA7207CC-F7DC-4181-BD86-214866D8B0D8}" destId="{A6C20D38-0A5E-4E9C-9825-4A5C097A5896}" srcOrd="3" destOrd="0" presId="urn:microsoft.com/office/officeart/2005/8/layout/hierarchy2"/>
    <dgm:cxn modelId="{5E039F82-F923-453C-BD8C-04548DC0C918}" type="presParOf" srcId="{A6C20D38-0A5E-4E9C-9825-4A5C097A5896}" destId="{9CDA08F3-1CBE-4696-965A-C12DE804523B}" srcOrd="0" destOrd="0" presId="urn:microsoft.com/office/officeart/2005/8/layout/hierarchy2"/>
    <dgm:cxn modelId="{43F16E04-F49D-437D-94AB-7C3D0C52BD6E}" type="presParOf" srcId="{A6C20D38-0A5E-4E9C-9825-4A5C097A5896}" destId="{69469121-AA3F-41A9-A10F-BB278BE905B8}" srcOrd="1" destOrd="0" presId="urn:microsoft.com/office/officeart/2005/8/layout/hierarchy2"/>
    <dgm:cxn modelId="{B5CCF927-532B-41B6-AF28-77B84A751B03}" type="presParOf" srcId="{69469121-AA3F-41A9-A10F-BB278BE905B8}" destId="{65B30266-B49A-486F-ADEF-A63C512AFDDA}" srcOrd="0" destOrd="0" presId="urn:microsoft.com/office/officeart/2005/8/layout/hierarchy2"/>
    <dgm:cxn modelId="{F2595929-B632-4FDE-AE8D-54EF271819C8}" type="presParOf" srcId="{65B30266-B49A-486F-ADEF-A63C512AFDDA}" destId="{3B6A279F-C235-4AFF-AAB7-AA7DF27F29B2}" srcOrd="0" destOrd="0" presId="urn:microsoft.com/office/officeart/2005/8/layout/hierarchy2"/>
    <dgm:cxn modelId="{2DC26D08-38B7-4BC6-A35A-CE5CA3894723}" type="presParOf" srcId="{69469121-AA3F-41A9-A10F-BB278BE905B8}" destId="{4DFEB8BB-2E78-473E-8C4E-FC963C8CF4BA}" srcOrd="1" destOrd="0" presId="urn:microsoft.com/office/officeart/2005/8/layout/hierarchy2"/>
    <dgm:cxn modelId="{3E93A4E3-0362-45F3-BBC2-B13878BD0507}" type="presParOf" srcId="{4DFEB8BB-2E78-473E-8C4E-FC963C8CF4BA}" destId="{314D449D-5BE0-4AC4-8480-3A2E4BC9AB69}" srcOrd="0" destOrd="0" presId="urn:microsoft.com/office/officeart/2005/8/layout/hierarchy2"/>
    <dgm:cxn modelId="{69C4427E-848E-4C13-AB1B-613DC7933F9F}" type="presParOf" srcId="{4DFEB8BB-2E78-473E-8C4E-FC963C8CF4BA}" destId="{801BE860-3005-49E1-A880-6F8E9A66AC79}" srcOrd="1" destOrd="0" presId="urn:microsoft.com/office/officeart/2005/8/layout/hierarchy2"/>
  </dgm:cxnLst>
  <dgm:bg>
    <a:effectLst>
      <a:outerShdw blurRad="50800" dist="38100" dir="16200000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6A68896-F322-44B9-A23D-63D2D31504A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789146D-7E7E-4636-BE20-E2FFFF0B0AA5}">
      <dgm:prSet phldrT="[Text]" custT="1"/>
      <dgm:spPr/>
      <dgm:t>
        <a:bodyPr/>
        <a:lstStyle/>
        <a:p>
          <a:pPr algn="ctr" rtl="1"/>
          <a:r>
            <a:rPr lang="fa-IR" sz="1400" dirty="0" smtClean="0">
              <a:cs typeface="B Titr" pitchFamily="2" charset="-78"/>
            </a:rPr>
            <a:t>سایر اقدامات شاخص معاونت درمان و توانبخشی </a:t>
          </a:r>
          <a:endParaRPr lang="en-US" sz="1400" dirty="0">
            <a:cs typeface="B Titr" pitchFamily="2" charset="-78"/>
          </a:endParaRPr>
        </a:p>
      </dgm:t>
    </dgm:pt>
    <dgm:pt modelId="{BAE536B1-22E6-4AB3-BB7D-F9A9129D007A}" type="parTrans" cxnId="{BF541FF3-30A0-4566-932F-CCAD7229E449}">
      <dgm:prSet/>
      <dgm:spPr/>
      <dgm:t>
        <a:bodyPr/>
        <a:lstStyle/>
        <a:p>
          <a:pPr rtl="1"/>
          <a:endParaRPr lang="en-US" sz="1000">
            <a:cs typeface="B Titr" pitchFamily="2" charset="-78"/>
          </a:endParaRPr>
        </a:p>
      </dgm:t>
    </dgm:pt>
    <dgm:pt modelId="{C6289B0E-9B8D-4DD0-94CB-E480411C6BE9}" type="sibTrans" cxnId="{BF541FF3-30A0-4566-932F-CCAD7229E449}">
      <dgm:prSet/>
      <dgm:spPr/>
      <dgm:t>
        <a:bodyPr/>
        <a:lstStyle/>
        <a:p>
          <a:pPr rtl="1"/>
          <a:endParaRPr lang="en-US" sz="1000">
            <a:cs typeface="B Titr" pitchFamily="2" charset="-78"/>
          </a:endParaRPr>
        </a:p>
      </dgm:t>
    </dgm:pt>
    <dgm:pt modelId="{FA9B4BE1-2287-4C17-8840-F7E00E16CCED}">
      <dgm:prSet phldrT="[Text]" custT="1"/>
      <dgm:spPr/>
      <dgm:t>
        <a:bodyPr/>
        <a:lstStyle/>
        <a:p>
          <a:pPr rtl="1"/>
          <a:r>
            <a:rPr lang="fa-IR" sz="1100" dirty="0" smtClean="0">
              <a:cs typeface="B Titr" pitchFamily="2" charset="-78"/>
            </a:rPr>
            <a:t>آغاز طرح واکسیناسیون حجاج تمتع سال 99 در مجتمع دارویی درمانی رشت و اعزام تیمها واکسیناسیون به شهرستانها</a:t>
          </a:r>
          <a:endParaRPr lang="en-US" sz="1100" dirty="0">
            <a:cs typeface="B Titr" pitchFamily="2" charset="-78"/>
          </a:endParaRPr>
        </a:p>
      </dgm:t>
    </dgm:pt>
    <dgm:pt modelId="{6302A1CB-7048-4AA9-B460-CA40115C310B}" type="parTrans" cxnId="{BC2AA4FA-2AC8-42D2-945E-822E6A0FFE2B}">
      <dgm:prSet/>
      <dgm:spPr/>
      <dgm:t>
        <a:bodyPr/>
        <a:lstStyle/>
        <a:p>
          <a:pPr rtl="1"/>
          <a:endParaRPr lang="en-US" sz="1000">
            <a:cs typeface="B Titr" pitchFamily="2" charset="-78"/>
          </a:endParaRPr>
        </a:p>
      </dgm:t>
    </dgm:pt>
    <dgm:pt modelId="{F3E1F135-8697-42CC-9D44-7496C85F8009}" type="sibTrans" cxnId="{BC2AA4FA-2AC8-42D2-945E-822E6A0FFE2B}">
      <dgm:prSet/>
      <dgm:spPr/>
      <dgm:t>
        <a:bodyPr/>
        <a:lstStyle/>
        <a:p>
          <a:pPr rtl="1"/>
          <a:endParaRPr lang="en-US" sz="1000">
            <a:cs typeface="B Titr" pitchFamily="2" charset="-78"/>
          </a:endParaRPr>
        </a:p>
      </dgm:t>
    </dgm:pt>
    <dgm:pt modelId="{92C5A60D-5491-452D-A552-9249514DE7DA}">
      <dgm:prSet phldrT="[Text]" custT="1"/>
      <dgm:spPr/>
      <dgm:t>
        <a:bodyPr/>
        <a:lstStyle/>
        <a:p>
          <a:pPr rtl="1"/>
          <a:r>
            <a:rPr lang="fa-IR" sz="1100" dirty="0" smtClean="0">
              <a:cs typeface="B Titr" pitchFamily="2" charset="-78"/>
            </a:rPr>
            <a:t>آغاز طرح واکسیناسیون پرسنل جمعیت استان بر علیه بیماری هپاتیت ب </a:t>
          </a:r>
          <a:endParaRPr lang="en-US" sz="1100" dirty="0">
            <a:cs typeface="B Titr" pitchFamily="2" charset="-78"/>
          </a:endParaRPr>
        </a:p>
      </dgm:t>
    </dgm:pt>
    <dgm:pt modelId="{27F08DC3-CABC-43FE-B9DB-363DBD864183}" type="parTrans" cxnId="{6796AA43-B6D2-43E7-A5FA-3A1C89D5778E}">
      <dgm:prSet/>
      <dgm:spPr/>
      <dgm:t>
        <a:bodyPr/>
        <a:lstStyle/>
        <a:p>
          <a:endParaRPr lang="en-US" sz="1600"/>
        </a:p>
      </dgm:t>
    </dgm:pt>
    <dgm:pt modelId="{567FFA6F-C2DB-4296-897D-BC120EEF3F99}" type="sibTrans" cxnId="{6796AA43-B6D2-43E7-A5FA-3A1C89D5778E}">
      <dgm:prSet/>
      <dgm:spPr/>
      <dgm:t>
        <a:bodyPr/>
        <a:lstStyle/>
        <a:p>
          <a:endParaRPr lang="en-US" sz="1600"/>
        </a:p>
      </dgm:t>
    </dgm:pt>
    <dgm:pt modelId="{1C1FF24E-43FC-44C5-80DA-27BAEC03B538}">
      <dgm:prSet phldrT="[Text]" custT="1"/>
      <dgm:spPr/>
      <dgm:t>
        <a:bodyPr/>
        <a:lstStyle/>
        <a:p>
          <a:pPr rtl="1"/>
          <a:r>
            <a:rPr lang="fa-IR" sz="1100" dirty="0" smtClean="0">
              <a:cs typeface="B Titr" pitchFamily="2" charset="-78"/>
            </a:rPr>
            <a:t>تشکیل دبیرخانه ستاد پیشگیری از شیوع کرونا در جمعیت استان</a:t>
          </a:r>
          <a:endParaRPr lang="en-US" sz="1100" dirty="0">
            <a:cs typeface="B Titr" pitchFamily="2" charset="-78"/>
          </a:endParaRPr>
        </a:p>
      </dgm:t>
    </dgm:pt>
    <dgm:pt modelId="{0355D651-9A06-446C-9C62-2AC68494F226}" type="parTrans" cxnId="{818DEAA3-B146-4FEC-AAF1-67BB23560C17}">
      <dgm:prSet/>
      <dgm:spPr/>
      <dgm:t>
        <a:bodyPr/>
        <a:lstStyle/>
        <a:p>
          <a:endParaRPr lang="en-US"/>
        </a:p>
      </dgm:t>
    </dgm:pt>
    <dgm:pt modelId="{D5FB24E7-9B0F-4E9E-ADD1-674CC1B8AAB3}" type="sibTrans" cxnId="{818DEAA3-B146-4FEC-AAF1-67BB23560C17}">
      <dgm:prSet/>
      <dgm:spPr/>
      <dgm:t>
        <a:bodyPr/>
        <a:lstStyle/>
        <a:p>
          <a:endParaRPr lang="en-US"/>
        </a:p>
      </dgm:t>
    </dgm:pt>
    <dgm:pt modelId="{ED6A889B-D404-4F3B-ABA1-2E2B813816D4}">
      <dgm:prSet custT="1"/>
      <dgm:spPr/>
      <dgm:t>
        <a:bodyPr/>
        <a:lstStyle/>
        <a:p>
          <a:pPr rtl="1"/>
          <a:r>
            <a:rPr lang="fa-IR" sz="1100" dirty="0" smtClean="0">
              <a:cs typeface="B Titr" pitchFamily="2" charset="-78"/>
            </a:rPr>
            <a:t>تایید ، ارائه مجوز و نظارت بر عملکرد پست های ارزیابی سلامت استان</a:t>
          </a:r>
          <a:endParaRPr lang="en-US" sz="1100" dirty="0">
            <a:cs typeface="B Titr" pitchFamily="2" charset="-78"/>
          </a:endParaRPr>
        </a:p>
      </dgm:t>
    </dgm:pt>
    <dgm:pt modelId="{FF1DABD0-73C2-47CF-A6EB-1530A778F349}" type="parTrans" cxnId="{164F4B40-4E8F-4708-BAD8-5E195EA96B30}">
      <dgm:prSet/>
      <dgm:spPr/>
      <dgm:t>
        <a:bodyPr/>
        <a:lstStyle/>
        <a:p>
          <a:endParaRPr lang="en-US"/>
        </a:p>
      </dgm:t>
    </dgm:pt>
    <dgm:pt modelId="{06D9F282-CFF5-4B73-817C-7F067C889BB8}" type="sibTrans" cxnId="{164F4B40-4E8F-4708-BAD8-5E195EA96B30}">
      <dgm:prSet/>
      <dgm:spPr/>
      <dgm:t>
        <a:bodyPr/>
        <a:lstStyle/>
        <a:p>
          <a:endParaRPr lang="en-US"/>
        </a:p>
      </dgm:t>
    </dgm:pt>
    <dgm:pt modelId="{C3618951-538C-4206-9A06-B8E521E0D397}">
      <dgm:prSet custT="1"/>
      <dgm:spPr/>
      <dgm:t>
        <a:bodyPr/>
        <a:lstStyle/>
        <a:p>
          <a:pPr rtl="1"/>
          <a:r>
            <a:rPr lang="fa-IR" sz="1100" dirty="0" smtClean="0">
              <a:cs typeface="B Titr" pitchFamily="2" charset="-78"/>
            </a:rPr>
            <a:t>تهیه و توزیع اقلام بهداشتی و حفاظتی به شعب و پست های ارزیابی سلامت استان  </a:t>
          </a:r>
          <a:endParaRPr lang="en-US" sz="1100" dirty="0">
            <a:cs typeface="B Titr" pitchFamily="2" charset="-78"/>
          </a:endParaRPr>
        </a:p>
      </dgm:t>
    </dgm:pt>
    <dgm:pt modelId="{40CBE394-FF8C-47E3-A70C-E8EFE118E8A8}" type="parTrans" cxnId="{17724196-55DF-4496-8F00-326AE393A98E}">
      <dgm:prSet/>
      <dgm:spPr/>
      <dgm:t>
        <a:bodyPr/>
        <a:lstStyle/>
        <a:p>
          <a:endParaRPr lang="en-US"/>
        </a:p>
      </dgm:t>
    </dgm:pt>
    <dgm:pt modelId="{C39701BF-D27A-4A6D-AEE2-F48C9598859E}" type="sibTrans" cxnId="{17724196-55DF-4496-8F00-326AE393A98E}">
      <dgm:prSet/>
      <dgm:spPr/>
      <dgm:t>
        <a:bodyPr/>
        <a:lstStyle/>
        <a:p>
          <a:endParaRPr lang="en-US"/>
        </a:p>
      </dgm:t>
    </dgm:pt>
    <dgm:pt modelId="{EC99CCBB-26C3-4FA6-9660-5A8BC8C7C0FC}">
      <dgm:prSet custT="1"/>
      <dgm:spPr/>
      <dgm:t>
        <a:bodyPr/>
        <a:lstStyle/>
        <a:p>
          <a:pPr rtl="1"/>
          <a:r>
            <a:rPr lang="fa-IR" sz="1100" dirty="0" smtClean="0">
              <a:cs typeface="B Titr" pitchFamily="2" charset="-78"/>
            </a:rPr>
            <a:t>پیگیری تفاهم نامه های دانشگاه علوم پزشکی و حج و زیارت استان </a:t>
          </a:r>
          <a:endParaRPr lang="en-US" sz="1100" dirty="0">
            <a:cs typeface="B Titr" pitchFamily="2" charset="-78"/>
          </a:endParaRPr>
        </a:p>
      </dgm:t>
    </dgm:pt>
    <dgm:pt modelId="{665A81C2-E71B-4602-A2AB-C4485A9483FC}" type="parTrans" cxnId="{421AAD52-2B9A-4F6D-9152-F4901D5C5541}">
      <dgm:prSet/>
      <dgm:spPr/>
      <dgm:t>
        <a:bodyPr/>
        <a:lstStyle/>
        <a:p>
          <a:endParaRPr lang="en-US"/>
        </a:p>
      </dgm:t>
    </dgm:pt>
    <dgm:pt modelId="{CA30D3D4-118F-44A4-8C2F-D337BACD2F22}" type="sibTrans" cxnId="{421AAD52-2B9A-4F6D-9152-F4901D5C5541}">
      <dgm:prSet/>
      <dgm:spPr/>
      <dgm:t>
        <a:bodyPr/>
        <a:lstStyle/>
        <a:p>
          <a:endParaRPr lang="en-US"/>
        </a:p>
      </dgm:t>
    </dgm:pt>
    <dgm:pt modelId="{143D28A0-1631-479C-84EC-C9F4CDF7C330}">
      <dgm:prSet custT="1"/>
      <dgm:spPr/>
      <dgm:t>
        <a:bodyPr/>
        <a:lstStyle/>
        <a:p>
          <a:pPr rtl="1"/>
          <a:r>
            <a:rPr lang="fa-IR" sz="1100" dirty="0" smtClean="0">
              <a:cs typeface="B Titr" pitchFamily="2" charset="-78"/>
            </a:rPr>
            <a:t>اخذ پروانه بهره برداری مرکز فیزیوتراپی رودسر از دانشگاه علوم پزشکی استان </a:t>
          </a:r>
          <a:endParaRPr lang="en-US" sz="1100" dirty="0">
            <a:cs typeface="B Titr" pitchFamily="2" charset="-78"/>
          </a:endParaRPr>
        </a:p>
      </dgm:t>
    </dgm:pt>
    <dgm:pt modelId="{4CC98D74-D221-40A4-B5E9-12492DAE8A0D}" type="parTrans" cxnId="{19AA2293-3B03-43C8-8E73-8B677627B9A0}">
      <dgm:prSet/>
      <dgm:spPr/>
      <dgm:t>
        <a:bodyPr/>
        <a:lstStyle/>
        <a:p>
          <a:endParaRPr lang="en-US"/>
        </a:p>
      </dgm:t>
    </dgm:pt>
    <dgm:pt modelId="{F009FEF2-B4E8-4DB3-8726-DFD490E496F9}" type="sibTrans" cxnId="{19AA2293-3B03-43C8-8E73-8B677627B9A0}">
      <dgm:prSet/>
      <dgm:spPr/>
      <dgm:t>
        <a:bodyPr/>
        <a:lstStyle/>
        <a:p>
          <a:endParaRPr lang="en-US"/>
        </a:p>
      </dgm:t>
    </dgm:pt>
    <dgm:pt modelId="{6D9B4183-440C-44CD-A128-0AC5843178AE}">
      <dgm:prSet custT="1"/>
      <dgm:spPr/>
      <dgm:t>
        <a:bodyPr/>
        <a:lstStyle/>
        <a:p>
          <a:pPr rtl="1"/>
          <a:r>
            <a:rPr lang="fa-IR" sz="1100" dirty="0" smtClean="0">
              <a:cs typeface="B Titr" pitchFamily="2" charset="-78"/>
            </a:rPr>
            <a:t>چیدمان تجهیزات درمانگاه و  مرکز توانبخشی مجتمع درمانی جهت راه اندازی و افتتاح </a:t>
          </a:r>
          <a:endParaRPr lang="en-US" sz="1100" dirty="0">
            <a:cs typeface="B Titr" pitchFamily="2" charset="-78"/>
          </a:endParaRPr>
        </a:p>
      </dgm:t>
    </dgm:pt>
    <dgm:pt modelId="{696C256F-E50D-4A1E-AB95-0375F6F6311D}" type="parTrans" cxnId="{9696F1B4-8BED-4C06-B489-6E96E4F53F78}">
      <dgm:prSet/>
      <dgm:spPr/>
      <dgm:t>
        <a:bodyPr/>
        <a:lstStyle/>
        <a:p>
          <a:endParaRPr lang="en-US"/>
        </a:p>
      </dgm:t>
    </dgm:pt>
    <dgm:pt modelId="{2BC22437-1AE4-4938-8F23-0A8145BC41CC}" type="sibTrans" cxnId="{9696F1B4-8BED-4C06-B489-6E96E4F53F78}">
      <dgm:prSet/>
      <dgm:spPr/>
      <dgm:t>
        <a:bodyPr/>
        <a:lstStyle/>
        <a:p>
          <a:endParaRPr lang="en-US"/>
        </a:p>
      </dgm:t>
    </dgm:pt>
    <dgm:pt modelId="{697BF4CF-E875-4585-BDD0-44167F0B472A}" type="pres">
      <dgm:prSet presAssocID="{36A68896-F322-44B9-A23D-63D2D31504A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20031D-8A90-4C0C-8541-DA3ABF6211D6}" type="pres">
      <dgm:prSet presAssocID="{E789146D-7E7E-4636-BE20-E2FFFF0B0AA5}" presName="parentText" presStyleLbl="node1" presStyleIdx="0" presStyleCnt="1" custScaleY="56817" custLinFactNeighborY="-121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BDF4D-F1BE-4205-90E8-7175DB61BC27}" type="pres">
      <dgm:prSet presAssocID="{E789146D-7E7E-4636-BE20-E2FFFF0B0AA5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696F1B4-8BED-4C06-B489-6E96E4F53F78}" srcId="{E789146D-7E7E-4636-BE20-E2FFFF0B0AA5}" destId="{6D9B4183-440C-44CD-A128-0AC5843178AE}" srcOrd="5" destOrd="0" parTransId="{696C256F-E50D-4A1E-AB95-0375F6F6311D}" sibTransId="{2BC22437-1AE4-4938-8F23-0A8145BC41CC}"/>
    <dgm:cxn modelId="{3A5D363B-4BF0-49FE-BB41-C54D3D9B60FD}" type="presOf" srcId="{143D28A0-1631-479C-84EC-C9F4CDF7C330}" destId="{606BDF4D-F1BE-4205-90E8-7175DB61BC27}" srcOrd="0" destOrd="4" presId="urn:microsoft.com/office/officeart/2005/8/layout/vList2"/>
    <dgm:cxn modelId="{BA52E9D6-7AF2-4242-B744-00D900A1579D}" type="presOf" srcId="{ED6A889B-D404-4F3B-ABA1-2E2B813816D4}" destId="{606BDF4D-F1BE-4205-90E8-7175DB61BC27}" srcOrd="0" destOrd="1" presId="urn:microsoft.com/office/officeart/2005/8/layout/vList2"/>
    <dgm:cxn modelId="{60337C08-84CC-4C6A-B3A3-0337FF3D1607}" type="presOf" srcId="{36A68896-F322-44B9-A23D-63D2D31504AA}" destId="{697BF4CF-E875-4585-BDD0-44167F0B472A}" srcOrd="0" destOrd="0" presId="urn:microsoft.com/office/officeart/2005/8/layout/vList2"/>
    <dgm:cxn modelId="{818DEAA3-B146-4FEC-AAF1-67BB23560C17}" srcId="{E789146D-7E7E-4636-BE20-E2FFFF0B0AA5}" destId="{1C1FF24E-43FC-44C5-80DA-27BAEC03B538}" srcOrd="0" destOrd="0" parTransId="{0355D651-9A06-446C-9C62-2AC68494F226}" sibTransId="{D5FB24E7-9B0F-4E9E-ADD1-674CC1B8AAB3}"/>
    <dgm:cxn modelId="{164F4B40-4E8F-4708-BAD8-5E195EA96B30}" srcId="{E789146D-7E7E-4636-BE20-E2FFFF0B0AA5}" destId="{ED6A889B-D404-4F3B-ABA1-2E2B813816D4}" srcOrd="1" destOrd="0" parTransId="{FF1DABD0-73C2-47CF-A6EB-1530A778F349}" sibTransId="{06D9F282-CFF5-4B73-817C-7F067C889BB8}"/>
    <dgm:cxn modelId="{BC2AA4FA-2AC8-42D2-945E-822E6A0FFE2B}" srcId="{E789146D-7E7E-4636-BE20-E2FFFF0B0AA5}" destId="{FA9B4BE1-2287-4C17-8840-F7E00E16CCED}" srcOrd="6" destOrd="0" parTransId="{6302A1CB-7048-4AA9-B460-CA40115C310B}" sibTransId="{F3E1F135-8697-42CC-9D44-7496C85F8009}"/>
    <dgm:cxn modelId="{D8861132-3DD2-4A74-A9C8-B02EB00CED84}" type="presOf" srcId="{1C1FF24E-43FC-44C5-80DA-27BAEC03B538}" destId="{606BDF4D-F1BE-4205-90E8-7175DB61BC27}" srcOrd="0" destOrd="0" presId="urn:microsoft.com/office/officeart/2005/8/layout/vList2"/>
    <dgm:cxn modelId="{B7088D8B-7073-4013-AE25-EC933575F88D}" type="presOf" srcId="{E789146D-7E7E-4636-BE20-E2FFFF0B0AA5}" destId="{9020031D-8A90-4C0C-8541-DA3ABF6211D6}" srcOrd="0" destOrd="0" presId="urn:microsoft.com/office/officeart/2005/8/layout/vList2"/>
    <dgm:cxn modelId="{C1495BAC-146E-4A1F-8A7A-644EBED14E33}" type="presOf" srcId="{EC99CCBB-26C3-4FA6-9660-5A8BC8C7C0FC}" destId="{606BDF4D-F1BE-4205-90E8-7175DB61BC27}" srcOrd="0" destOrd="3" presId="urn:microsoft.com/office/officeart/2005/8/layout/vList2"/>
    <dgm:cxn modelId="{8149E219-C80E-4C0C-A927-CF3BB95ACBA8}" type="presOf" srcId="{C3618951-538C-4206-9A06-B8E521E0D397}" destId="{606BDF4D-F1BE-4205-90E8-7175DB61BC27}" srcOrd="0" destOrd="2" presId="urn:microsoft.com/office/officeart/2005/8/layout/vList2"/>
    <dgm:cxn modelId="{17724196-55DF-4496-8F00-326AE393A98E}" srcId="{E789146D-7E7E-4636-BE20-E2FFFF0B0AA5}" destId="{C3618951-538C-4206-9A06-B8E521E0D397}" srcOrd="2" destOrd="0" parTransId="{40CBE394-FF8C-47E3-A70C-E8EFE118E8A8}" sibTransId="{C39701BF-D27A-4A6D-AEE2-F48C9598859E}"/>
    <dgm:cxn modelId="{19AA2293-3B03-43C8-8E73-8B677627B9A0}" srcId="{E789146D-7E7E-4636-BE20-E2FFFF0B0AA5}" destId="{143D28A0-1631-479C-84EC-C9F4CDF7C330}" srcOrd="4" destOrd="0" parTransId="{4CC98D74-D221-40A4-B5E9-12492DAE8A0D}" sibTransId="{F009FEF2-B4E8-4DB3-8726-DFD490E496F9}"/>
    <dgm:cxn modelId="{46B9742E-4529-4530-B47B-C09FB87C1721}" type="presOf" srcId="{92C5A60D-5491-452D-A552-9249514DE7DA}" destId="{606BDF4D-F1BE-4205-90E8-7175DB61BC27}" srcOrd="0" destOrd="7" presId="urn:microsoft.com/office/officeart/2005/8/layout/vList2"/>
    <dgm:cxn modelId="{BF541FF3-30A0-4566-932F-CCAD7229E449}" srcId="{36A68896-F322-44B9-A23D-63D2D31504AA}" destId="{E789146D-7E7E-4636-BE20-E2FFFF0B0AA5}" srcOrd="0" destOrd="0" parTransId="{BAE536B1-22E6-4AB3-BB7D-F9A9129D007A}" sibTransId="{C6289B0E-9B8D-4DD0-94CB-E480411C6BE9}"/>
    <dgm:cxn modelId="{6796AA43-B6D2-43E7-A5FA-3A1C89D5778E}" srcId="{E789146D-7E7E-4636-BE20-E2FFFF0B0AA5}" destId="{92C5A60D-5491-452D-A552-9249514DE7DA}" srcOrd="7" destOrd="0" parTransId="{27F08DC3-CABC-43FE-B9DB-363DBD864183}" sibTransId="{567FFA6F-C2DB-4296-897D-BC120EEF3F99}"/>
    <dgm:cxn modelId="{421AAD52-2B9A-4F6D-9152-F4901D5C5541}" srcId="{E789146D-7E7E-4636-BE20-E2FFFF0B0AA5}" destId="{EC99CCBB-26C3-4FA6-9660-5A8BC8C7C0FC}" srcOrd="3" destOrd="0" parTransId="{665A81C2-E71B-4602-A2AB-C4485A9483FC}" sibTransId="{CA30D3D4-118F-44A4-8C2F-D337BACD2F22}"/>
    <dgm:cxn modelId="{81C65557-3996-4ED6-8153-4C9E5346A58E}" type="presOf" srcId="{6D9B4183-440C-44CD-A128-0AC5843178AE}" destId="{606BDF4D-F1BE-4205-90E8-7175DB61BC27}" srcOrd="0" destOrd="5" presId="urn:microsoft.com/office/officeart/2005/8/layout/vList2"/>
    <dgm:cxn modelId="{F06429F4-FDD1-4B88-926A-016A2F00D6A1}" type="presOf" srcId="{FA9B4BE1-2287-4C17-8840-F7E00E16CCED}" destId="{606BDF4D-F1BE-4205-90E8-7175DB61BC27}" srcOrd="0" destOrd="6" presId="urn:microsoft.com/office/officeart/2005/8/layout/vList2"/>
    <dgm:cxn modelId="{DD97AF51-8675-4BF7-84DF-CF5EBC61B89E}" type="presParOf" srcId="{697BF4CF-E875-4585-BDD0-44167F0B472A}" destId="{9020031D-8A90-4C0C-8541-DA3ABF6211D6}" srcOrd="0" destOrd="0" presId="urn:microsoft.com/office/officeart/2005/8/layout/vList2"/>
    <dgm:cxn modelId="{740634B2-CC0E-4E15-A0B0-2CAD7BB683B9}" type="presParOf" srcId="{697BF4CF-E875-4585-BDD0-44167F0B472A}" destId="{606BDF4D-F1BE-4205-90E8-7175DB61BC2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2D919EF-924D-4820-993B-D69CBA7F53A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D2FDACA-D920-47A9-B58A-0779584AE60D}">
      <dgm:prSet phldrT="[Text]" custT="1"/>
      <dgm:spPr>
        <a:xfrm>
          <a:off x="2637968" y="211329"/>
          <a:ext cx="871365" cy="435682"/>
        </a:xfrm>
      </dgm:spPr>
      <dgm:t>
        <a:bodyPr/>
        <a:lstStyle/>
        <a:p>
          <a:pPr rtl="1"/>
          <a:r>
            <a:rPr lang="fa-IR" sz="900" b="1" dirty="0" smtClean="0">
              <a:latin typeface="Calibri"/>
              <a:ea typeface="+mn-ea"/>
              <a:cs typeface="B Titr" pitchFamily="2" charset="-78"/>
            </a:rPr>
            <a:t>هیات مدیره استان</a:t>
          </a:r>
          <a:endParaRPr lang="en-US" sz="900" b="1" dirty="0">
            <a:latin typeface="Calibri"/>
            <a:ea typeface="+mn-ea"/>
            <a:cs typeface="B Titr" pitchFamily="2" charset="-78"/>
          </a:endParaRPr>
        </a:p>
      </dgm:t>
    </dgm:pt>
    <dgm:pt modelId="{A1B5AFD1-561A-461E-86CA-64C5F5E0D674}" type="parTrans" cxnId="{19DB6CC9-885A-46DB-9BA3-264F7C8C43AE}">
      <dgm:prSet/>
      <dgm:spPr/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47197D0A-3420-4CDE-82E6-3BF1A05C6617}" type="sibTrans" cxnId="{19DB6CC9-885A-46DB-9BA3-264F7C8C43AE}">
      <dgm:prSet/>
      <dgm:spPr/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2BA68CE1-213B-42BE-84CD-C53C828AC4E7}">
      <dgm:prSet phldrT="[Text]" custT="1"/>
      <dgm:spPr>
        <a:xfrm>
          <a:off x="2110792" y="829998"/>
          <a:ext cx="871365" cy="435682"/>
        </a:xfrm>
      </dgm:spPr>
      <dgm:t>
        <a:bodyPr/>
        <a:lstStyle/>
        <a:p>
          <a:pPr rtl="1"/>
          <a:r>
            <a:rPr lang="fa-IR" sz="1200" b="1" dirty="0" smtClean="0">
              <a:latin typeface="Calibri"/>
              <a:ea typeface="+mn-ea"/>
              <a:cs typeface="B Nazanin" pitchFamily="2" charset="-78"/>
            </a:rPr>
            <a:t>   </a:t>
          </a:r>
          <a:r>
            <a:rPr lang="fa-IR" sz="1400" b="1" dirty="0" smtClean="0">
              <a:latin typeface="Calibri"/>
              <a:ea typeface="+mn-ea"/>
              <a:cs typeface="B Nazanin" pitchFamily="2" charset="-78"/>
            </a:rPr>
            <a:t>5</a:t>
          </a:r>
          <a:r>
            <a:rPr lang="fa-IR" sz="1200" b="1" dirty="0" smtClean="0">
              <a:latin typeface="Calibri"/>
              <a:ea typeface="+mn-ea"/>
              <a:cs typeface="B Nazanin" pitchFamily="2" charset="-78"/>
            </a:rPr>
            <a:t>مصوبه  </a:t>
          </a:r>
          <a:endParaRPr lang="en-US" sz="1200" b="1" dirty="0">
            <a:latin typeface="Calibri"/>
            <a:ea typeface="+mn-ea"/>
            <a:cs typeface="B Nazanin" pitchFamily="2" charset="-78"/>
          </a:endParaRPr>
        </a:p>
      </dgm:t>
    </dgm:pt>
    <dgm:pt modelId="{7E0807BA-1304-4798-9CF5-005A74C0A419}" type="parTrans" cxnId="{E959197D-1DB5-40FD-A3A3-2ACC73364749}">
      <dgm:prSet/>
      <dgm:spPr>
        <a:xfrm>
          <a:off x="2546475" y="647011"/>
          <a:ext cx="527175" cy="182986"/>
        </a:xfrm>
      </dgm:spPr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27735DE9-C809-46C6-B3F8-1A11B2A2CCAF}" type="sibTrans" cxnId="{E959197D-1DB5-40FD-A3A3-2ACC73364749}">
      <dgm:prSet/>
      <dgm:spPr/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72CA8E55-35EB-4E59-AFB0-CDCC85DEAD0D}">
      <dgm:prSet phldrT="[Text]" custT="1"/>
      <dgm:spPr>
        <a:xfrm>
          <a:off x="3165144" y="829998"/>
          <a:ext cx="871365" cy="435682"/>
        </a:xfrm>
      </dgm:spPr>
      <dgm:t>
        <a:bodyPr/>
        <a:lstStyle/>
        <a:p>
          <a:pPr rtl="1"/>
          <a:r>
            <a:rPr lang="fa-IR" sz="1400" b="1" dirty="0" smtClean="0">
              <a:latin typeface="Calibri"/>
              <a:ea typeface="+mn-ea"/>
              <a:cs typeface="B Nazanin" pitchFamily="2" charset="-78"/>
            </a:rPr>
            <a:t> 2 </a:t>
          </a:r>
          <a:r>
            <a:rPr lang="fa-IR" sz="1200" b="1" dirty="0" smtClean="0">
              <a:latin typeface="Calibri"/>
              <a:ea typeface="+mn-ea"/>
              <a:cs typeface="B Nazanin" pitchFamily="2" charset="-78"/>
            </a:rPr>
            <a:t>جلسه </a:t>
          </a:r>
          <a:endParaRPr lang="en-US" sz="1200" b="1" dirty="0">
            <a:latin typeface="Calibri"/>
            <a:ea typeface="+mn-ea"/>
            <a:cs typeface="B Nazanin" pitchFamily="2" charset="-78"/>
          </a:endParaRPr>
        </a:p>
      </dgm:t>
    </dgm:pt>
    <dgm:pt modelId="{0D91F2A7-FD42-47FC-A2A1-E32D4622172C}" type="parTrans" cxnId="{257DB842-2C71-4B6D-A986-CB64CF4A58DE}">
      <dgm:prSet/>
      <dgm:spPr>
        <a:xfrm>
          <a:off x="3073651" y="647011"/>
          <a:ext cx="527175" cy="182986"/>
        </a:xfrm>
      </dgm:spPr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1158B458-6C35-41C9-A0CB-46F30E1BAE88}" type="sibTrans" cxnId="{257DB842-2C71-4B6D-A986-CB64CF4A58DE}">
      <dgm:prSet/>
      <dgm:spPr/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ED0E39F1-E2E1-42A3-A93D-82B4FB43CBB6}">
      <dgm:prSet custT="1"/>
      <dgm:spPr>
        <a:xfrm>
          <a:off x="529265" y="211329"/>
          <a:ext cx="871365" cy="435682"/>
        </a:xfrm>
      </dgm:spPr>
      <dgm:t>
        <a:bodyPr/>
        <a:lstStyle/>
        <a:p>
          <a:pPr rtl="1"/>
          <a:r>
            <a:rPr lang="fa-IR" sz="900" b="1" smtClean="0">
              <a:latin typeface="Calibri"/>
              <a:ea typeface="+mn-ea"/>
              <a:cs typeface="B Titr" pitchFamily="2" charset="-78"/>
            </a:rPr>
            <a:t> شورای اجرایی شهرستانها</a:t>
          </a:r>
          <a:endParaRPr lang="en-US" sz="900" b="1" dirty="0">
            <a:latin typeface="Calibri"/>
            <a:ea typeface="+mn-ea"/>
            <a:cs typeface="B Titr" pitchFamily="2" charset="-78"/>
          </a:endParaRPr>
        </a:p>
      </dgm:t>
    </dgm:pt>
    <dgm:pt modelId="{1F79B66B-4FBA-48CC-8AED-8718E111C9B1}" type="parTrans" cxnId="{B58AD63E-0132-4B49-A2FA-E08CC5A97A20}">
      <dgm:prSet/>
      <dgm:spPr/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8C5CA939-8CEE-4B0C-B84E-91B74F896D29}" type="sibTrans" cxnId="{B58AD63E-0132-4B49-A2FA-E08CC5A97A20}">
      <dgm:prSet/>
      <dgm:spPr/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B87A1263-DF45-4E6A-A392-EC9730794823}">
      <dgm:prSet custT="1"/>
      <dgm:spPr>
        <a:xfrm>
          <a:off x="2089" y="829998"/>
          <a:ext cx="871365" cy="435682"/>
        </a:xfrm>
      </dgm:spPr>
      <dgm:t>
        <a:bodyPr/>
        <a:lstStyle/>
        <a:p>
          <a:pPr rtl="1"/>
          <a:r>
            <a:rPr lang="fa-IR" sz="1400" b="1" dirty="0" smtClean="0">
              <a:latin typeface="Calibri"/>
              <a:ea typeface="+mn-ea"/>
              <a:cs typeface="B Nazanin" pitchFamily="2" charset="-78"/>
            </a:rPr>
            <a:t> 41 </a:t>
          </a:r>
          <a:r>
            <a:rPr lang="fa-IR" sz="1200" b="1" dirty="0" smtClean="0">
              <a:latin typeface="Calibri"/>
              <a:ea typeface="+mn-ea"/>
              <a:cs typeface="B Nazanin" pitchFamily="2" charset="-78"/>
            </a:rPr>
            <a:t>مصوبه </a:t>
          </a:r>
          <a:endParaRPr lang="en-US" sz="1200" b="1" dirty="0">
            <a:latin typeface="Calibri"/>
            <a:ea typeface="+mn-ea"/>
            <a:cs typeface="B Nazanin" pitchFamily="2" charset="-78"/>
          </a:endParaRPr>
        </a:p>
      </dgm:t>
    </dgm:pt>
    <dgm:pt modelId="{C0A3A0AB-2F1E-4828-9F30-C26192366545}" type="parTrans" cxnId="{48048CF8-6742-4181-8985-C9E3E34EB6DA}">
      <dgm:prSet/>
      <dgm:spPr>
        <a:xfrm>
          <a:off x="437771" y="647011"/>
          <a:ext cx="527175" cy="182986"/>
        </a:xfrm>
      </dgm:spPr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98FA4AB4-3977-4C8A-95AF-558E38D615D0}" type="sibTrans" cxnId="{48048CF8-6742-4181-8985-C9E3E34EB6DA}">
      <dgm:prSet/>
      <dgm:spPr/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381E4CA4-7D51-4B45-924C-479D79969315}">
      <dgm:prSet custT="1"/>
      <dgm:spPr>
        <a:xfrm>
          <a:off x="1056440" y="829998"/>
          <a:ext cx="871365" cy="435682"/>
        </a:xfrm>
      </dgm:spPr>
      <dgm:t>
        <a:bodyPr/>
        <a:lstStyle/>
        <a:p>
          <a:pPr rtl="1"/>
          <a:r>
            <a:rPr lang="fa-IR" sz="1400" b="1" dirty="0" smtClean="0">
              <a:latin typeface="Calibri"/>
              <a:ea typeface="+mn-ea"/>
              <a:cs typeface="B Nazanin" pitchFamily="2" charset="-78"/>
            </a:rPr>
            <a:t>16 </a:t>
          </a:r>
          <a:r>
            <a:rPr lang="fa-IR" sz="1200" b="1" dirty="0" smtClean="0">
              <a:latin typeface="Calibri"/>
              <a:ea typeface="+mn-ea"/>
              <a:cs typeface="B Nazanin" pitchFamily="2" charset="-78"/>
            </a:rPr>
            <a:t>جلسه </a:t>
          </a:r>
          <a:endParaRPr lang="en-US" sz="1200" b="1" dirty="0">
            <a:latin typeface="Calibri"/>
            <a:ea typeface="+mn-ea"/>
            <a:cs typeface="B Nazanin" pitchFamily="2" charset="-78"/>
          </a:endParaRPr>
        </a:p>
      </dgm:t>
    </dgm:pt>
    <dgm:pt modelId="{2CDF2D02-EB89-4452-9900-119E0B60C047}" type="parTrans" cxnId="{5EF71835-39A7-4B1B-932F-0A18BCB5D412}">
      <dgm:prSet/>
      <dgm:spPr>
        <a:xfrm>
          <a:off x="964947" y="647011"/>
          <a:ext cx="527175" cy="182986"/>
        </a:xfrm>
      </dgm:spPr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779658CA-BC1A-4E3E-B477-9AD88165AC5F}" type="sibTrans" cxnId="{5EF71835-39A7-4B1B-932F-0A18BCB5D412}">
      <dgm:prSet/>
      <dgm:spPr/>
      <dgm:t>
        <a:bodyPr/>
        <a:lstStyle/>
        <a:p>
          <a:pPr rtl="1"/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6C171C79-7A5A-4F7D-922C-18D60D6D3978}" type="pres">
      <dgm:prSet presAssocID="{32D919EF-924D-4820-993B-D69CBA7F53A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97D6274-0B50-4882-B4DE-36DB849F9575}" type="pres">
      <dgm:prSet presAssocID="{ED0E39F1-E2E1-42A3-A93D-82B4FB43CBB6}" presName="hierRoot1" presStyleCnt="0"/>
      <dgm:spPr/>
      <dgm:t>
        <a:bodyPr/>
        <a:lstStyle/>
        <a:p>
          <a:endParaRPr lang="en-US"/>
        </a:p>
      </dgm:t>
    </dgm:pt>
    <dgm:pt modelId="{26D52CD5-EF3C-467C-9D97-5A3BB4DEA8AA}" type="pres">
      <dgm:prSet presAssocID="{ED0E39F1-E2E1-42A3-A93D-82B4FB43CBB6}" presName="composite" presStyleCnt="0"/>
      <dgm:spPr/>
      <dgm:t>
        <a:bodyPr/>
        <a:lstStyle/>
        <a:p>
          <a:endParaRPr lang="en-US"/>
        </a:p>
      </dgm:t>
    </dgm:pt>
    <dgm:pt modelId="{072ED3BF-83FE-4755-9735-4A3A9C424837}" type="pres">
      <dgm:prSet presAssocID="{ED0E39F1-E2E1-42A3-A93D-82B4FB43CBB6}" presName="background" presStyleLbl="node0" presStyleIdx="0" presStyleCnt="2"/>
      <dgm:spPr/>
      <dgm:t>
        <a:bodyPr/>
        <a:lstStyle/>
        <a:p>
          <a:endParaRPr lang="en-US"/>
        </a:p>
      </dgm:t>
    </dgm:pt>
    <dgm:pt modelId="{32957A7C-A6CE-41FC-8C72-E927AB0F6180}" type="pres">
      <dgm:prSet presAssocID="{ED0E39F1-E2E1-42A3-A93D-82B4FB43CBB6}" presName="text" presStyleLbl="fgAcc0" presStyleIdx="0" presStyleCnt="2" custScaleX="1499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137C3D-B54F-48B6-AA01-7743685B2331}" type="pres">
      <dgm:prSet presAssocID="{ED0E39F1-E2E1-42A3-A93D-82B4FB43CBB6}" presName="hierChild2" presStyleCnt="0"/>
      <dgm:spPr/>
      <dgm:t>
        <a:bodyPr/>
        <a:lstStyle/>
        <a:p>
          <a:endParaRPr lang="en-US"/>
        </a:p>
      </dgm:t>
    </dgm:pt>
    <dgm:pt modelId="{B9EB63CC-020E-4078-95CF-E1BC690DFB25}" type="pres">
      <dgm:prSet presAssocID="{C0A3A0AB-2F1E-4828-9F30-C26192366545}" presName="Name10" presStyleLbl="parChTrans1D2" presStyleIdx="0" presStyleCnt="4"/>
      <dgm:spPr/>
      <dgm:t>
        <a:bodyPr/>
        <a:lstStyle/>
        <a:p>
          <a:endParaRPr lang="en-US"/>
        </a:p>
      </dgm:t>
    </dgm:pt>
    <dgm:pt modelId="{7801E6C2-FFB1-4467-863D-4EE20CC07CDF}" type="pres">
      <dgm:prSet presAssocID="{B87A1263-DF45-4E6A-A392-EC9730794823}" presName="hierRoot2" presStyleCnt="0"/>
      <dgm:spPr/>
      <dgm:t>
        <a:bodyPr/>
        <a:lstStyle/>
        <a:p>
          <a:endParaRPr lang="en-US"/>
        </a:p>
      </dgm:t>
    </dgm:pt>
    <dgm:pt modelId="{838D7DFF-78A6-413B-B8AA-81B4FF785C04}" type="pres">
      <dgm:prSet presAssocID="{B87A1263-DF45-4E6A-A392-EC9730794823}" presName="composite2" presStyleCnt="0"/>
      <dgm:spPr/>
      <dgm:t>
        <a:bodyPr/>
        <a:lstStyle/>
        <a:p>
          <a:endParaRPr lang="en-US"/>
        </a:p>
      </dgm:t>
    </dgm:pt>
    <dgm:pt modelId="{FFA4E4BB-B87F-427A-A87A-7C17729797A6}" type="pres">
      <dgm:prSet presAssocID="{B87A1263-DF45-4E6A-A392-EC9730794823}" presName="background2" presStyleLbl="node2" presStyleIdx="0" presStyleCnt="4"/>
      <dgm:spPr/>
      <dgm:t>
        <a:bodyPr/>
        <a:lstStyle/>
        <a:p>
          <a:endParaRPr lang="en-US"/>
        </a:p>
      </dgm:t>
    </dgm:pt>
    <dgm:pt modelId="{AC594060-5728-42F4-8899-B7E274953B63}" type="pres">
      <dgm:prSet presAssocID="{B87A1263-DF45-4E6A-A392-EC9730794823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AB2D1A-479A-4525-85F5-62485F353CB5}" type="pres">
      <dgm:prSet presAssocID="{B87A1263-DF45-4E6A-A392-EC9730794823}" presName="hierChild3" presStyleCnt="0"/>
      <dgm:spPr/>
      <dgm:t>
        <a:bodyPr/>
        <a:lstStyle/>
        <a:p>
          <a:endParaRPr lang="en-US"/>
        </a:p>
      </dgm:t>
    </dgm:pt>
    <dgm:pt modelId="{314CA875-E204-4E57-BEF6-39E41E9FDEDB}" type="pres">
      <dgm:prSet presAssocID="{2CDF2D02-EB89-4452-9900-119E0B60C047}" presName="Name10" presStyleLbl="parChTrans1D2" presStyleIdx="1" presStyleCnt="4"/>
      <dgm:spPr/>
      <dgm:t>
        <a:bodyPr/>
        <a:lstStyle/>
        <a:p>
          <a:endParaRPr lang="en-US"/>
        </a:p>
      </dgm:t>
    </dgm:pt>
    <dgm:pt modelId="{E00396B8-A418-4894-8376-33D56FC4CD79}" type="pres">
      <dgm:prSet presAssocID="{381E4CA4-7D51-4B45-924C-479D79969315}" presName="hierRoot2" presStyleCnt="0"/>
      <dgm:spPr/>
      <dgm:t>
        <a:bodyPr/>
        <a:lstStyle/>
        <a:p>
          <a:endParaRPr lang="en-US"/>
        </a:p>
      </dgm:t>
    </dgm:pt>
    <dgm:pt modelId="{1EE27976-12C1-4A6A-A57E-972079356262}" type="pres">
      <dgm:prSet presAssocID="{381E4CA4-7D51-4B45-924C-479D79969315}" presName="composite2" presStyleCnt="0"/>
      <dgm:spPr/>
      <dgm:t>
        <a:bodyPr/>
        <a:lstStyle/>
        <a:p>
          <a:endParaRPr lang="en-US"/>
        </a:p>
      </dgm:t>
    </dgm:pt>
    <dgm:pt modelId="{C650D9C4-C46C-4533-BAFA-445DD2DA1382}" type="pres">
      <dgm:prSet presAssocID="{381E4CA4-7D51-4B45-924C-479D79969315}" presName="background2" presStyleLbl="node2" presStyleIdx="1" presStyleCnt="4"/>
      <dgm:spPr/>
      <dgm:t>
        <a:bodyPr/>
        <a:lstStyle/>
        <a:p>
          <a:endParaRPr lang="en-US"/>
        </a:p>
      </dgm:t>
    </dgm:pt>
    <dgm:pt modelId="{6139E29B-AC68-4FCB-9064-24C261746704}" type="pres">
      <dgm:prSet presAssocID="{381E4CA4-7D51-4B45-924C-479D79969315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223647-5BE9-43A4-AF58-C529A4D6AD44}" type="pres">
      <dgm:prSet presAssocID="{381E4CA4-7D51-4B45-924C-479D79969315}" presName="hierChild3" presStyleCnt="0"/>
      <dgm:spPr/>
      <dgm:t>
        <a:bodyPr/>
        <a:lstStyle/>
        <a:p>
          <a:endParaRPr lang="en-US"/>
        </a:p>
      </dgm:t>
    </dgm:pt>
    <dgm:pt modelId="{E08C5018-174C-4A9D-A710-B3BDD5CE20B6}" type="pres">
      <dgm:prSet presAssocID="{BD2FDACA-D920-47A9-B58A-0779584AE60D}" presName="hierRoot1" presStyleCnt="0"/>
      <dgm:spPr/>
      <dgm:t>
        <a:bodyPr/>
        <a:lstStyle/>
        <a:p>
          <a:endParaRPr lang="en-US"/>
        </a:p>
      </dgm:t>
    </dgm:pt>
    <dgm:pt modelId="{1DA157A1-B429-4303-B94E-D1A1D7E2CB4A}" type="pres">
      <dgm:prSet presAssocID="{BD2FDACA-D920-47A9-B58A-0779584AE60D}" presName="composite" presStyleCnt="0"/>
      <dgm:spPr/>
      <dgm:t>
        <a:bodyPr/>
        <a:lstStyle/>
        <a:p>
          <a:endParaRPr lang="en-US"/>
        </a:p>
      </dgm:t>
    </dgm:pt>
    <dgm:pt modelId="{C019D4BF-F7DF-4F0C-A2CE-4C1C6061853B}" type="pres">
      <dgm:prSet presAssocID="{BD2FDACA-D920-47A9-B58A-0779584AE60D}" presName="background" presStyleLbl="node0" presStyleIdx="1" presStyleCnt="2"/>
      <dgm:spPr/>
      <dgm:t>
        <a:bodyPr/>
        <a:lstStyle/>
        <a:p>
          <a:endParaRPr lang="en-US"/>
        </a:p>
      </dgm:t>
    </dgm:pt>
    <dgm:pt modelId="{E036055E-6B8A-49AC-A569-2CD7EFD3FD9D}" type="pres">
      <dgm:prSet presAssocID="{BD2FDACA-D920-47A9-B58A-0779584AE60D}" presName="text" presStyleLbl="fgAcc0" presStyleIdx="1" presStyleCnt="2" custScaleX="14998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2B5D06-846C-4434-A57B-EDED27931012}" type="pres">
      <dgm:prSet presAssocID="{BD2FDACA-D920-47A9-B58A-0779584AE60D}" presName="hierChild2" presStyleCnt="0"/>
      <dgm:spPr/>
      <dgm:t>
        <a:bodyPr/>
        <a:lstStyle/>
        <a:p>
          <a:endParaRPr lang="en-US"/>
        </a:p>
      </dgm:t>
    </dgm:pt>
    <dgm:pt modelId="{55037FBB-A865-4839-894F-ADA3A9E21608}" type="pres">
      <dgm:prSet presAssocID="{7E0807BA-1304-4798-9CF5-005A74C0A419}" presName="Name10" presStyleLbl="parChTrans1D2" presStyleIdx="2" presStyleCnt="4"/>
      <dgm:spPr/>
      <dgm:t>
        <a:bodyPr/>
        <a:lstStyle/>
        <a:p>
          <a:endParaRPr lang="en-US"/>
        </a:p>
      </dgm:t>
    </dgm:pt>
    <dgm:pt modelId="{0B03043A-B000-4AC6-B934-D6631B754694}" type="pres">
      <dgm:prSet presAssocID="{2BA68CE1-213B-42BE-84CD-C53C828AC4E7}" presName="hierRoot2" presStyleCnt="0"/>
      <dgm:spPr/>
      <dgm:t>
        <a:bodyPr/>
        <a:lstStyle/>
        <a:p>
          <a:endParaRPr lang="en-US"/>
        </a:p>
      </dgm:t>
    </dgm:pt>
    <dgm:pt modelId="{C0239ADB-11C0-445E-ADB9-294FE6BB6BED}" type="pres">
      <dgm:prSet presAssocID="{2BA68CE1-213B-42BE-84CD-C53C828AC4E7}" presName="composite2" presStyleCnt="0"/>
      <dgm:spPr/>
      <dgm:t>
        <a:bodyPr/>
        <a:lstStyle/>
        <a:p>
          <a:endParaRPr lang="en-US"/>
        </a:p>
      </dgm:t>
    </dgm:pt>
    <dgm:pt modelId="{3BD6065E-7C9F-49B3-89B5-7C4A9E84E423}" type="pres">
      <dgm:prSet presAssocID="{2BA68CE1-213B-42BE-84CD-C53C828AC4E7}" presName="background2" presStyleLbl="node2" presStyleIdx="2" presStyleCnt="4"/>
      <dgm:spPr/>
      <dgm:t>
        <a:bodyPr/>
        <a:lstStyle/>
        <a:p>
          <a:endParaRPr lang="en-US"/>
        </a:p>
      </dgm:t>
    </dgm:pt>
    <dgm:pt modelId="{AB71FB51-F54E-41A4-9C28-6D1B7AF9FB16}" type="pres">
      <dgm:prSet presAssocID="{2BA68CE1-213B-42BE-84CD-C53C828AC4E7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9FCACA-E230-4F41-8667-EB444441782D}" type="pres">
      <dgm:prSet presAssocID="{2BA68CE1-213B-42BE-84CD-C53C828AC4E7}" presName="hierChild3" presStyleCnt="0"/>
      <dgm:spPr/>
      <dgm:t>
        <a:bodyPr/>
        <a:lstStyle/>
        <a:p>
          <a:endParaRPr lang="en-US"/>
        </a:p>
      </dgm:t>
    </dgm:pt>
    <dgm:pt modelId="{DA82A96D-560A-4A45-9C56-6BEE7ED86C0A}" type="pres">
      <dgm:prSet presAssocID="{0D91F2A7-FD42-47FC-A2A1-E32D4622172C}" presName="Name10" presStyleLbl="parChTrans1D2" presStyleIdx="3" presStyleCnt="4"/>
      <dgm:spPr/>
      <dgm:t>
        <a:bodyPr/>
        <a:lstStyle/>
        <a:p>
          <a:endParaRPr lang="en-US"/>
        </a:p>
      </dgm:t>
    </dgm:pt>
    <dgm:pt modelId="{33884CB2-9312-4AA0-ADDC-DF82353E6069}" type="pres">
      <dgm:prSet presAssocID="{72CA8E55-35EB-4E59-AFB0-CDCC85DEAD0D}" presName="hierRoot2" presStyleCnt="0"/>
      <dgm:spPr/>
      <dgm:t>
        <a:bodyPr/>
        <a:lstStyle/>
        <a:p>
          <a:endParaRPr lang="en-US"/>
        </a:p>
      </dgm:t>
    </dgm:pt>
    <dgm:pt modelId="{D64AFA6A-3078-4570-802C-961526EF63CD}" type="pres">
      <dgm:prSet presAssocID="{72CA8E55-35EB-4E59-AFB0-CDCC85DEAD0D}" presName="composite2" presStyleCnt="0"/>
      <dgm:spPr/>
      <dgm:t>
        <a:bodyPr/>
        <a:lstStyle/>
        <a:p>
          <a:endParaRPr lang="en-US"/>
        </a:p>
      </dgm:t>
    </dgm:pt>
    <dgm:pt modelId="{8739E1A7-55B2-4F75-BD95-931C97B4E20B}" type="pres">
      <dgm:prSet presAssocID="{72CA8E55-35EB-4E59-AFB0-CDCC85DEAD0D}" presName="background2" presStyleLbl="node2" presStyleIdx="3" presStyleCnt="4"/>
      <dgm:spPr/>
      <dgm:t>
        <a:bodyPr/>
        <a:lstStyle/>
        <a:p>
          <a:endParaRPr lang="en-US"/>
        </a:p>
      </dgm:t>
    </dgm:pt>
    <dgm:pt modelId="{3587C61B-4B94-401E-A886-FEA482563A23}" type="pres">
      <dgm:prSet presAssocID="{72CA8E55-35EB-4E59-AFB0-CDCC85DEAD0D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11CE18-D353-4872-8AA9-39B44362DAA3}" type="pres">
      <dgm:prSet presAssocID="{72CA8E55-35EB-4E59-AFB0-CDCC85DEAD0D}" presName="hierChild3" presStyleCnt="0"/>
      <dgm:spPr/>
      <dgm:t>
        <a:bodyPr/>
        <a:lstStyle/>
        <a:p>
          <a:endParaRPr lang="en-US"/>
        </a:p>
      </dgm:t>
    </dgm:pt>
  </dgm:ptLst>
  <dgm:cxnLst>
    <dgm:cxn modelId="{2C03966B-6641-4BBB-BA8D-C1F0F65E380E}" type="presOf" srcId="{ED0E39F1-E2E1-42A3-A93D-82B4FB43CBB6}" destId="{32957A7C-A6CE-41FC-8C72-E927AB0F6180}" srcOrd="0" destOrd="0" presId="urn:microsoft.com/office/officeart/2005/8/layout/hierarchy1"/>
    <dgm:cxn modelId="{E7E35A27-FBF2-473C-A02C-9CC24DC4E773}" type="presOf" srcId="{BD2FDACA-D920-47A9-B58A-0779584AE60D}" destId="{E036055E-6B8A-49AC-A569-2CD7EFD3FD9D}" srcOrd="0" destOrd="0" presId="urn:microsoft.com/office/officeart/2005/8/layout/hierarchy1"/>
    <dgm:cxn modelId="{E959197D-1DB5-40FD-A3A3-2ACC73364749}" srcId="{BD2FDACA-D920-47A9-B58A-0779584AE60D}" destId="{2BA68CE1-213B-42BE-84CD-C53C828AC4E7}" srcOrd="0" destOrd="0" parTransId="{7E0807BA-1304-4798-9CF5-005A74C0A419}" sibTransId="{27735DE9-C809-46C6-B3F8-1A11B2A2CCAF}"/>
    <dgm:cxn modelId="{869863D7-22D3-4209-B9CC-543EEAB1F4A6}" type="presOf" srcId="{2BA68CE1-213B-42BE-84CD-C53C828AC4E7}" destId="{AB71FB51-F54E-41A4-9C28-6D1B7AF9FB16}" srcOrd="0" destOrd="0" presId="urn:microsoft.com/office/officeart/2005/8/layout/hierarchy1"/>
    <dgm:cxn modelId="{2BC264D3-DF49-404D-BD8D-6FCC369FB5B6}" type="presOf" srcId="{2CDF2D02-EB89-4452-9900-119E0B60C047}" destId="{314CA875-E204-4E57-BEF6-39E41E9FDEDB}" srcOrd="0" destOrd="0" presId="urn:microsoft.com/office/officeart/2005/8/layout/hierarchy1"/>
    <dgm:cxn modelId="{5EF71835-39A7-4B1B-932F-0A18BCB5D412}" srcId="{ED0E39F1-E2E1-42A3-A93D-82B4FB43CBB6}" destId="{381E4CA4-7D51-4B45-924C-479D79969315}" srcOrd="1" destOrd="0" parTransId="{2CDF2D02-EB89-4452-9900-119E0B60C047}" sibTransId="{779658CA-BC1A-4E3E-B477-9AD88165AC5F}"/>
    <dgm:cxn modelId="{48048CF8-6742-4181-8985-C9E3E34EB6DA}" srcId="{ED0E39F1-E2E1-42A3-A93D-82B4FB43CBB6}" destId="{B87A1263-DF45-4E6A-A392-EC9730794823}" srcOrd="0" destOrd="0" parTransId="{C0A3A0AB-2F1E-4828-9F30-C26192366545}" sibTransId="{98FA4AB4-3977-4C8A-95AF-558E38D615D0}"/>
    <dgm:cxn modelId="{B58AD63E-0132-4B49-A2FA-E08CC5A97A20}" srcId="{32D919EF-924D-4820-993B-D69CBA7F53AB}" destId="{ED0E39F1-E2E1-42A3-A93D-82B4FB43CBB6}" srcOrd="0" destOrd="0" parTransId="{1F79B66B-4FBA-48CC-8AED-8718E111C9B1}" sibTransId="{8C5CA939-8CEE-4B0C-B84E-91B74F896D29}"/>
    <dgm:cxn modelId="{19DB6CC9-885A-46DB-9BA3-264F7C8C43AE}" srcId="{32D919EF-924D-4820-993B-D69CBA7F53AB}" destId="{BD2FDACA-D920-47A9-B58A-0779584AE60D}" srcOrd="1" destOrd="0" parTransId="{A1B5AFD1-561A-461E-86CA-64C5F5E0D674}" sibTransId="{47197D0A-3420-4CDE-82E6-3BF1A05C6617}"/>
    <dgm:cxn modelId="{56C5383C-2B4A-4AAE-AA89-F15094FE9800}" type="presOf" srcId="{0D91F2A7-FD42-47FC-A2A1-E32D4622172C}" destId="{DA82A96D-560A-4A45-9C56-6BEE7ED86C0A}" srcOrd="0" destOrd="0" presId="urn:microsoft.com/office/officeart/2005/8/layout/hierarchy1"/>
    <dgm:cxn modelId="{19522001-0922-4F1D-B183-8F830298B6A2}" type="presOf" srcId="{C0A3A0AB-2F1E-4828-9F30-C26192366545}" destId="{B9EB63CC-020E-4078-95CF-E1BC690DFB25}" srcOrd="0" destOrd="0" presId="urn:microsoft.com/office/officeart/2005/8/layout/hierarchy1"/>
    <dgm:cxn modelId="{26131548-F9F1-40C2-8055-D47A6DC4945F}" type="presOf" srcId="{381E4CA4-7D51-4B45-924C-479D79969315}" destId="{6139E29B-AC68-4FCB-9064-24C261746704}" srcOrd="0" destOrd="0" presId="urn:microsoft.com/office/officeart/2005/8/layout/hierarchy1"/>
    <dgm:cxn modelId="{A83C6EB1-E970-4B38-8EF5-EFCB3EA2B44E}" type="presOf" srcId="{B87A1263-DF45-4E6A-A392-EC9730794823}" destId="{AC594060-5728-42F4-8899-B7E274953B63}" srcOrd="0" destOrd="0" presId="urn:microsoft.com/office/officeart/2005/8/layout/hierarchy1"/>
    <dgm:cxn modelId="{2336E374-D280-48C8-84BB-71A6767830F0}" type="presOf" srcId="{7E0807BA-1304-4798-9CF5-005A74C0A419}" destId="{55037FBB-A865-4839-894F-ADA3A9E21608}" srcOrd="0" destOrd="0" presId="urn:microsoft.com/office/officeart/2005/8/layout/hierarchy1"/>
    <dgm:cxn modelId="{4EE0557E-05BE-4D71-995A-8F70C4AFA1EE}" type="presOf" srcId="{32D919EF-924D-4820-993B-D69CBA7F53AB}" destId="{6C171C79-7A5A-4F7D-922C-18D60D6D3978}" srcOrd="0" destOrd="0" presId="urn:microsoft.com/office/officeart/2005/8/layout/hierarchy1"/>
    <dgm:cxn modelId="{D68898C7-A3F7-4CF5-8449-A56FAFD24492}" type="presOf" srcId="{72CA8E55-35EB-4E59-AFB0-CDCC85DEAD0D}" destId="{3587C61B-4B94-401E-A886-FEA482563A23}" srcOrd="0" destOrd="0" presId="urn:microsoft.com/office/officeart/2005/8/layout/hierarchy1"/>
    <dgm:cxn modelId="{257DB842-2C71-4B6D-A986-CB64CF4A58DE}" srcId="{BD2FDACA-D920-47A9-B58A-0779584AE60D}" destId="{72CA8E55-35EB-4E59-AFB0-CDCC85DEAD0D}" srcOrd="1" destOrd="0" parTransId="{0D91F2A7-FD42-47FC-A2A1-E32D4622172C}" sibTransId="{1158B458-6C35-41C9-A0CB-46F30E1BAE88}"/>
    <dgm:cxn modelId="{1795431F-2B24-49DF-B384-F40AD9A029FD}" type="presParOf" srcId="{6C171C79-7A5A-4F7D-922C-18D60D6D3978}" destId="{097D6274-0B50-4882-B4DE-36DB849F9575}" srcOrd="0" destOrd="0" presId="urn:microsoft.com/office/officeart/2005/8/layout/hierarchy1"/>
    <dgm:cxn modelId="{EAAC3BEA-D9A5-400C-A2F9-D3547687CA79}" type="presParOf" srcId="{097D6274-0B50-4882-B4DE-36DB849F9575}" destId="{26D52CD5-EF3C-467C-9D97-5A3BB4DEA8AA}" srcOrd="0" destOrd="0" presId="urn:microsoft.com/office/officeart/2005/8/layout/hierarchy1"/>
    <dgm:cxn modelId="{3D1A9E63-3AC9-4C0C-8CB0-F6182A5F4173}" type="presParOf" srcId="{26D52CD5-EF3C-467C-9D97-5A3BB4DEA8AA}" destId="{072ED3BF-83FE-4755-9735-4A3A9C424837}" srcOrd="0" destOrd="0" presId="urn:microsoft.com/office/officeart/2005/8/layout/hierarchy1"/>
    <dgm:cxn modelId="{3578C7BD-D02B-42EC-99CC-262338BFC32D}" type="presParOf" srcId="{26D52CD5-EF3C-467C-9D97-5A3BB4DEA8AA}" destId="{32957A7C-A6CE-41FC-8C72-E927AB0F6180}" srcOrd="1" destOrd="0" presId="urn:microsoft.com/office/officeart/2005/8/layout/hierarchy1"/>
    <dgm:cxn modelId="{76C3851E-9213-4744-8222-5B44E3C8C951}" type="presParOf" srcId="{097D6274-0B50-4882-B4DE-36DB849F9575}" destId="{83137C3D-B54F-48B6-AA01-7743685B2331}" srcOrd="1" destOrd="0" presId="urn:microsoft.com/office/officeart/2005/8/layout/hierarchy1"/>
    <dgm:cxn modelId="{C7E93B71-B391-46E2-B646-AEE8DB7536ED}" type="presParOf" srcId="{83137C3D-B54F-48B6-AA01-7743685B2331}" destId="{B9EB63CC-020E-4078-95CF-E1BC690DFB25}" srcOrd="0" destOrd="0" presId="urn:microsoft.com/office/officeart/2005/8/layout/hierarchy1"/>
    <dgm:cxn modelId="{FCFA2809-0B83-4708-AE13-C37184DC6DF8}" type="presParOf" srcId="{83137C3D-B54F-48B6-AA01-7743685B2331}" destId="{7801E6C2-FFB1-4467-863D-4EE20CC07CDF}" srcOrd="1" destOrd="0" presId="urn:microsoft.com/office/officeart/2005/8/layout/hierarchy1"/>
    <dgm:cxn modelId="{753B6EA2-6B3E-469F-8609-E9BF8AC11F83}" type="presParOf" srcId="{7801E6C2-FFB1-4467-863D-4EE20CC07CDF}" destId="{838D7DFF-78A6-413B-B8AA-81B4FF785C04}" srcOrd="0" destOrd="0" presId="urn:microsoft.com/office/officeart/2005/8/layout/hierarchy1"/>
    <dgm:cxn modelId="{D38FF9DD-F7BE-447B-9CDC-5A7CA968AE14}" type="presParOf" srcId="{838D7DFF-78A6-413B-B8AA-81B4FF785C04}" destId="{FFA4E4BB-B87F-427A-A87A-7C17729797A6}" srcOrd="0" destOrd="0" presId="urn:microsoft.com/office/officeart/2005/8/layout/hierarchy1"/>
    <dgm:cxn modelId="{25874FE9-D076-4D8A-88D0-ED99FCF6928B}" type="presParOf" srcId="{838D7DFF-78A6-413B-B8AA-81B4FF785C04}" destId="{AC594060-5728-42F4-8899-B7E274953B63}" srcOrd="1" destOrd="0" presId="urn:microsoft.com/office/officeart/2005/8/layout/hierarchy1"/>
    <dgm:cxn modelId="{D8FB4131-CD20-4A7B-A224-BAE496A0002D}" type="presParOf" srcId="{7801E6C2-FFB1-4467-863D-4EE20CC07CDF}" destId="{AAAB2D1A-479A-4525-85F5-62485F353CB5}" srcOrd="1" destOrd="0" presId="urn:microsoft.com/office/officeart/2005/8/layout/hierarchy1"/>
    <dgm:cxn modelId="{69EE84E5-D117-4D23-A404-CA41F535E684}" type="presParOf" srcId="{83137C3D-B54F-48B6-AA01-7743685B2331}" destId="{314CA875-E204-4E57-BEF6-39E41E9FDEDB}" srcOrd="2" destOrd="0" presId="urn:microsoft.com/office/officeart/2005/8/layout/hierarchy1"/>
    <dgm:cxn modelId="{6D23A3AD-EA0D-4783-AAAF-6A553756F80E}" type="presParOf" srcId="{83137C3D-B54F-48B6-AA01-7743685B2331}" destId="{E00396B8-A418-4894-8376-33D56FC4CD79}" srcOrd="3" destOrd="0" presId="urn:microsoft.com/office/officeart/2005/8/layout/hierarchy1"/>
    <dgm:cxn modelId="{08C7B473-A91C-481C-9BA0-5DB58F92DE93}" type="presParOf" srcId="{E00396B8-A418-4894-8376-33D56FC4CD79}" destId="{1EE27976-12C1-4A6A-A57E-972079356262}" srcOrd="0" destOrd="0" presId="urn:microsoft.com/office/officeart/2005/8/layout/hierarchy1"/>
    <dgm:cxn modelId="{C41F4161-9083-4CAF-AC1C-075B99E76B45}" type="presParOf" srcId="{1EE27976-12C1-4A6A-A57E-972079356262}" destId="{C650D9C4-C46C-4533-BAFA-445DD2DA1382}" srcOrd="0" destOrd="0" presId="urn:microsoft.com/office/officeart/2005/8/layout/hierarchy1"/>
    <dgm:cxn modelId="{A5898803-99FB-4A7B-94E5-E5A9AD5789E1}" type="presParOf" srcId="{1EE27976-12C1-4A6A-A57E-972079356262}" destId="{6139E29B-AC68-4FCB-9064-24C261746704}" srcOrd="1" destOrd="0" presId="urn:microsoft.com/office/officeart/2005/8/layout/hierarchy1"/>
    <dgm:cxn modelId="{E8BA3644-9D75-491E-8A1A-A57F13FA6439}" type="presParOf" srcId="{E00396B8-A418-4894-8376-33D56FC4CD79}" destId="{EF223647-5BE9-43A4-AF58-C529A4D6AD44}" srcOrd="1" destOrd="0" presId="urn:microsoft.com/office/officeart/2005/8/layout/hierarchy1"/>
    <dgm:cxn modelId="{C1AC0A5A-F72D-4FE4-B570-31736F2D9C4E}" type="presParOf" srcId="{6C171C79-7A5A-4F7D-922C-18D60D6D3978}" destId="{E08C5018-174C-4A9D-A710-B3BDD5CE20B6}" srcOrd="1" destOrd="0" presId="urn:microsoft.com/office/officeart/2005/8/layout/hierarchy1"/>
    <dgm:cxn modelId="{84D3EC68-7A1A-42F1-8AA5-B2357B9B1F90}" type="presParOf" srcId="{E08C5018-174C-4A9D-A710-B3BDD5CE20B6}" destId="{1DA157A1-B429-4303-B94E-D1A1D7E2CB4A}" srcOrd="0" destOrd="0" presId="urn:microsoft.com/office/officeart/2005/8/layout/hierarchy1"/>
    <dgm:cxn modelId="{DF1317A4-9BE5-459E-A83B-FA1D4FEBCBE8}" type="presParOf" srcId="{1DA157A1-B429-4303-B94E-D1A1D7E2CB4A}" destId="{C019D4BF-F7DF-4F0C-A2CE-4C1C6061853B}" srcOrd="0" destOrd="0" presId="urn:microsoft.com/office/officeart/2005/8/layout/hierarchy1"/>
    <dgm:cxn modelId="{B2EB6584-A376-4806-9DF0-5DA72191260D}" type="presParOf" srcId="{1DA157A1-B429-4303-B94E-D1A1D7E2CB4A}" destId="{E036055E-6B8A-49AC-A569-2CD7EFD3FD9D}" srcOrd="1" destOrd="0" presId="urn:microsoft.com/office/officeart/2005/8/layout/hierarchy1"/>
    <dgm:cxn modelId="{71F532F6-BC8B-46F7-BE29-4E04E9CECF4C}" type="presParOf" srcId="{E08C5018-174C-4A9D-A710-B3BDD5CE20B6}" destId="{8E2B5D06-846C-4434-A57B-EDED27931012}" srcOrd="1" destOrd="0" presId="urn:microsoft.com/office/officeart/2005/8/layout/hierarchy1"/>
    <dgm:cxn modelId="{2E76A397-ECB2-440D-B55A-5EBB1F5756C2}" type="presParOf" srcId="{8E2B5D06-846C-4434-A57B-EDED27931012}" destId="{55037FBB-A865-4839-894F-ADA3A9E21608}" srcOrd="0" destOrd="0" presId="urn:microsoft.com/office/officeart/2005/8/layout/hierarchy1"/>
    <dgm:cxn modelId="{37F3F352-AAD4-4EC1-9270-A306E726188C}" type="presParOf" srcId="{8E2B5D06-846C-4434-A57B-EDED27931012}" destId="{0B03043A-B000-4AC6-B934-D6631B754694}" srcOrd="1" destOrd="0" presId="urn:microsoft.com/office/officeart/2005/8/layout/hierarchy1"/>
    <dgm:cxn modelId="{CFD44870-93F8-4E53-B80C-F95697A50E55}" type="presParOf" srcId="{0B03043A-B000-4AC6-B934-D6631B754694}" destId="{C0239ADB-11C0-445E-ADB9-294FE6BB6BED}" srcOrd="0" destOrd="0" presId="urn:microsoft.com/office/officeart/2005/8/layout/hierarchy1"/>
    <dgm:cxn modelId="{DBFC5B96-A56D-4ED9-9EB1-85B1AFBA1CBD}" type="presParOf" srcId="{C0239ADB-11C0-445E-ADB9-294FE6BB6BED}" destId="{3BD6065E-7C9F-49B3-89B5-7C4A9E84E423}" srcOrd="0" destOrd="0" presId="urn:microsoft.com/office/officeart/2005/8/layout/hierarchy1"/>
    <dgm:cxn modelId="{6D1F502E-5C3E-4957-B981-EFE9AA5BF9AD}" type="presParOf" srcId="{C0239ADB-11C0-445E-ADB9-294FE6BB6BED}" destId="{AB71FB51-F54E-41A4-9C28-6D1B7AF9FB16}" srcOrd="1" destOrd="0" presId="urn:microsoft.com/office/officeart/2005/8/layout/hierarchy1"/>
    <dgm:cxn modelId="{9F52CF16-3840-46A2-A762-B884C9DDB524}" type="presParOf" srcId="{0B03043A-B000-4AC6-B934-D6631B754694}" destId="{159FCACA-E230-4F41-8667-EB444441782D}" srcOrd="1" destOrd="0" presId="urn:microsoft.com/office/officeart/2005/8/layout/hierarchy1"/>
    <dgm:cxn modelId="{DF0F0CFC-BA85-4226-A803-15809946B048}" type="presParOf" srcId="{8E2B5D06-846C-4434-A57B-EDED27931012}" destId="{DA82A96D-560A-4A45-9C56-6BEE7ED86C0A}" srcOrd="2" destOrd="0" presId="urn:microsoft.com/office/officeart/2005/8/layout/hierarchy1"/>
    <dgm:cxn modelId="{BA2980DA-3063-49ED-BFF2-251B1679AE91}" type="presParOf" srcId="{8E2B5D06-846C-4434-A57B-EDED27931012}" destId="{33884CB2-9312-4AA0-ADDC-DF82353E6069}" srcOrd="3" destOrd="0" presId="urn:microsoft.com/office/officeart/2005/8/layout/hierarchy1"/>
    <dgm:cxn modelId="{12DCA1FB-17DE-404D-86C9-10BFDB0A5978}" type="presParOf" srcId="{33884CB2-9312-4AA0-ADDC-DF82353E6069}" destId="{D64AFA6A-3078-4570-802C-961526EF63CD}" srcOrd="0" destOrd="0" presId="urn:microsoft.com/office/officeart/2005/8/layout/hierarchy1"/>
    <dgm:cxn modelId="{5E59A1A2-892D-47BA-951F-C7B930107CE8}" type="presParOf" srcId="{D64AFA6A-3078-4570-802C-961526EF63CD}" destId="{8739E1A7-55B2-4F75-BD95-931C97B4E20B}" srcOrd="0" destOrd="0" presId="urn:microsoft.com/office/officeart/2005/8/layout/hierarchy1"/>
    <dgm:cxn modelId="{25315D99-A83A-42AA-A66E-CDCCF717A465}" type="presParOf" srcId="{D64AFA6A-3078-4570-802C-961526EF63CD}" destId="{3587C61B-4B94-401E-A886-FEA482563A23}" srcOrd="1" destOrd="0" presId="urn:microsoft.com/office/officeart/2005/8/layout/hierarchy1"/>
    <dgm:cxn modelId="{07F76C88-834C-4EA9-82A2-AD06DDF634AE}" type="presParOf" srcId="{33884CB2-9312-4AA0-ADDC-DF82353E6069}" destId="{7311CE18-D353-4872-8AA9-39B44362DAA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8D2648B6-D485-4F4F-B1DF-6317EC7C6213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en-US"/>
        </a:p>
      </dgm:t>
    </dgm:pt>
    <dgm:pt modelId="{BE9FDB98-0D67-4067-B283-FCF28561B6F2}">
      <dgm:prSet phldrT="[Text]" custT="1"/>
      <dgm:spPr>
        <a:xfrm>
          <a:off x="571499" y="542924"/>
          <a:ext cx="1638299" cy="542924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fa-IR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1</a:t>
          </a:r>
        </a:p>
        <a:p>
          <a:pPr algn="l"/>
          <a:r>
            <a:rPr lang="fa-IR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جلسه </a:t>
          </a:r>
          <a:r>
            <a:rPr lang="fa-IR" sz="1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شورای </a:t>
          </a:r>
          <a:r>
            <a:rPr lang="fa-IR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مدیران </a:t>
          </a:r>
          <a:endParaRPr lang="en-US" sz="1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B Titr" pitchFamily="2" charset="-78"/>
          </a:endParaRPr>
        </a:p>
      </dgm:t>
    </dgm:pt>
    <dgm:pt modelId="{EE9751E1-1C5D-4ED5-8B6F-E2BBD9B58488}" type="parTrans" cxnId="{95ADF97A-B31B-406A-9AC3-E5C8C2E03EF2}">
      <dgm:prSet/>
      <dgm:spPr/>
      <dgm:t>
        <a:bodyPr/>
        <a:lstStyle/>
        <a:p>
          <a:endParaRPr lang="en-US" sz="1200" b="1">
            <a:cs typeface="B Titr" pitchFamily="2" charset="-78"/>
          </a:endParaRPr>
        </a:p>
      </dgm:t>
    </dgm:pt>
    <dgm:pt modelId="{EAB581E7-B5B4-4B1C-82B1-AECAEEAC3172}" type="sibTrans" cxnId="{95ADF97A-B31B-406A-9AC3-E5C8C2E03EF2}">
      <dgm:prSet/>
      <dgm:spPr/>
      <dgm:t>
        <a:bodyPr/>
        <a:lstStyle/>
        <a:p>
          <a:endParaRPr lang="en-US" sz="1200" b="1">
            <a:cs typeface="B Titr" pitchFamily="2" charset="-78"/>
          </a:endParaRPr>
        </a:p>
      </dgm:t>
    </dgm:pt>
    <dgm:pt modelId="{C5CA4B6A-93FF-4D8F-AB31-FE95A133977E}">
      <dgm:prSet phldrT="[Text]" custT="1"/>
      <dgm:spPr>
        <a:xfrm>
          <a:off x="571499" y="0"/>
          <a:ext cx="1638299" cy="1142999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fa-IR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5</a:t>
          </a:r>
        </a:p>
        <a:p>
          <a:pPr algn="l"/>
          <a:r>
            <a:rPr lang="fa-IR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جلسه شورای معاونین </a:t>
          </a:r>
          <a:endParaRPr lang="en-US" sz="1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B Titr" pitchFamily="2" charset="-78"/>
          </a:endParaRPr>
        </a:p>
      </dgm:t>
    </dgm:pt>
    <dgm:pt modelId="{D6ADA1E3-0E12-4AA2-B878-F0BA6116BA29}" type="parTrans" cxnId="{CF0D2432-D311-4C00-A122-3C33545BD0A8}">
      <dgm:prSet/>
      <dgm:spPr/>
      <dgm:t>
        <a:bodyPr/>
        <a:lstStyle/>
        <a:p>
          <a:endParaRPr lang="en-US" sz="1200" b="1">
            <a:cs typeface="B Titr" pitchFamily="2" charset="-78"/>
          </a:endParaRPr>
        </a:p>
      </dgm:t>
    </dgm:pt>
    <dgm:pt modelId="{C4D48B72-C60A-4476-A254-1886323142C8}" type="sibTrans" cxnId="{CF0D2432-D311-4C00-A122-3C33545BD0A8}">
      <dgm:prSet/>
      <dgm:spPr/>
      <dgm:t>
        <a:bodyPr/>
        <a:lstStyle/>
        <a:p>
          <a:endParaRPr lang="en-US" sz="1200" b="1">
            <a:cs typeface="B Titr" pitchFamily="2" charset="-78"/>
          </a:endParaRPr>
        </a:p>
      </dgm:t>
    </dgm:pt>
    <dgm:pt modelId="{2D0F053F-BA07-45B0-9683-DE1DBBDFA2FB}" type="pres">
      <dgm:prSet presAssocID="{8D2648B6-D485-4F4F-B1DF-6317EC7C6213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A614168-9536-402F-B8E2-668685548EB4}" type="pres">
      <dgm:prSet presAssocID="{8D2648B6-D485-4F4F-B1DF-6317EC7C6213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BCD42E-6946-4C0B-89BE-CB2543BC4E83}" type="pres">
      <dgm:prSet presAssocID="{8D2648B6-D485-4F4F-B1DF-6317EC7C6213}" presName="LeftNode" presStyleLbl="bgImgPlace1" presStyleIdx="0" presStyleCnt="2" custScaleX="287276" custLinFactNeighborX="-95466">
        <dgm:presLayoutVars>
          <dgm:chMax val="2"/>
          <dgm:chPref val="2"/>
        </dgm:presLayoutVars>
      </dgm:prSet>
      <dgm:spPr/>
      <dgm:t>
        <a:bodyPr/>
        <a:lstStyle/>
        <a:p>
          <a:endParaRPr lang="en-US"/>
        </a:p>
      </dgm:t>
    </dgm:pt>
    <dgm:pt modelId="{67DFB967-4056-4EFD-A04D-AF3E8D1D8847}" type="pres">
      <dgm:prSet presAssocID="{8D2648B6-D485-4F4F-B1DF-6317EC7C6213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7A44B8-EC7D-4C59-BE30-75815B38BC1B}" type="pres">
      <dgm:prSet presAssocID="{8D2648B6-D485-4F4F-B1DF-6317EC7C6213}" presName="RightNode" presStyleLbl="bgImgPlace1" presStyleIdx="1" presStyleCnt="2" custScaleX="287276" custLinFactX="4558" custLinFactNeighborX="1000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CF70038-EB74-4D7A-A640-3F9F45EEAE75}" type="pres">
      <dgm:prSet presAssocID="{8D2648B6-D485-4F4F-B1DF-6317EC7C6213}" presName="TopArrow" presStyleLbl="node1" presStyleIdx="0" presStyleCnt="2"/>
      <dgm:spPr/>
    </dgm:pt>
    <dgm:pt modelId="{907B1DA9-7915-4FC0-8EA1-7038C74839F7}" type="pres">
      <dgm:prSet presAssocID="{8D2648B6-D485-4F4F-B1DF-6317EC7C6213}" presName="BottomArrow" presStyleLbl="node1" presStyleIdx="1" presStyleCnt="2"/>
      <dgm:spPr/>
    </dgm:pt>
  </dgm:ptLst>
  <dgm:cxnLst>
    <dgm:cxn modelId="{926FDB99-3545-43A6-B107-5EC35F56EB85}" type="presOf" srcId="{C5CA4B6A-93FF-4D8F-AB31-FE95A133977E}" destId="{5A614168-9536-402F-B8E2-668685548EB4}" srcOrd="0" destOrd="0" presId="urn:microsoft.com/office/officeart/2009/layout/ReverseList"/>
    <dgm:cxn modelId="{5F1DDDC2-D5B3-41A2-9BB3-6D47A25ABBD5}" type="presOf" srcId="{8D2648B6-D485-4F4F-B1DF-6317EC7C6213}" destId="{2D0F053F-BA07-45B0-9683-DE1DBBDFA2FB}" srcOrd="0" destOrd="0" presId="urn:microsoft.com/office/officeart/2009/layout/ReverseList"/>
    <dgm:cxn modelId="{4E292F53-663B-4167-82CC-2275FDA21A6E}" type="presOf" srcId="{BE9FDB98-0D67-4067-B283-FCF28561B6F2}" destId="{C97A44B8-EC7D-4C59-BE30-75815B38BC1B}" srcOrd="1" destOrd="0" presId="urn:microsoft.com/office/officeart/2009/layout/ReverseList"/>
    <dgm:cxn modelId="{95ADF97A-B31B-406A-9AC3-E5C8C2E03EF2}" srcId="{8D2648B6-D485-4F4F-B1DF-6317EC7C6213}" destId="{BE9FDB98-0D67-4067-B283-FCF28561B6F2}" srcOrd="1" destOrd="0" parTransId="{EE9751E1-1C5D-4ED5-8B6F-E2BBD9B58488}" sibTransId="{EAB581E7-B5B4-4B1C-82B1-AECAEEAC3172}"/>
    <dgm:cxn modelId="{4C26CD29-687E-4F96-B095-691D4005AB1C}" type="presOf" srcId="{BE9FDB98-0D67-4067-B283-FCF28561B6F2}" destId="{67DFB967-4056-4EFD-A04D-AF3E8D1D8847}" srcOrd="0" destOrd="0" presId="urn:microsoft.com/office/officeart/2009/layout/ReverseList"/>
    <dgm:cxn modelId="{BAB6BF4C-B8DA-41BD-B0AF-D4BADB4E1146}" type="presOf" srcId="{C5CA4B6A-93FF-4D8F-AB31-FE95A133977E}" destId="{4FBCD42E-6946-4C0B-89BE-CB2543BC4E83}" srcOrd="1" destOrd="0" presId="urn:microsoft.com/office/officeart/2009/layout/ReverseList"/>
    <dgm:cxn modelId="{CF0D2432-D311-4C00-A122-3C33545BD0A8}" srcId="{8D2648B6-D485-4F4F-B1DF-6317EC7C6213}" destId="{C5CA4B6A-93FF-4D8F-AB31-FE95A133977E}" srcOrd="0" destOrd="0" parTransId="{D6ADA1E3-0E12-4AA2-B878-F0BA6116BA29}" sibTransId="{C4D48B72-C60A-4476-A254-1886323142C8}"/>
    <dgm:cxn modelId="{76EDB52D-A2C9-4C38-941E-F847789C4384}" type="presParOf" srcId="{2D0F053F-BA07-45B0-9683-DE1DBBDFA2FB}" destId="{5A614168-9536-402F-B8E2-668685548EB4}" srcOrd="0" destOrd="0" presId="urn:microsoft.com/office/officeart/2009/layout/ReverseList"/>
    <dgm:cxn modelId="{74A60743-92EB-42F5-9BBE-187CCC39900A}" type="presParOf" srcId="{2D0F053F-BA07-45B0-9683-DE1DBBDFA2FB}" destId="{4FBCD42E-6946-4C0B-89BE-CB2543BC4E83}" srcOrd="1" destOrd="0" presId="urn:microsoft.com/office/officeart/2009/layout/ReverseList"/>
    <dgm:cxn modelId="{CB6B0B5F-3B59-4A97-AE82-A886EC234BCC}" type="presParOf" srcId="{2D0F053F-BA07-45B0-9683-DE1DBBDFA2FB}" destId="{67DFB967-4056-4EFD-A04D-AF3E8D1D8847}" srcOrd="2" destOrd="0" presId="urn:microsoft.com/office/officeart/2009/layout/ReverseList"/>
    <dgm:cxn modelId="{321943D5-297D-4D69-8486-19D5A4186623}" type="presParOf" srcId="{2D0F053F-BA07-45B0-9683-DE1DBBDFA2FB}" destId="{C97A44B8-EC7D-4C59-BE30-75815B38BC1B}" srcOrd="3" destOrd="0" presId="urn:microsoft.com/office/officeart/2009/layout/ReverseList"/>
    <dgm:cxn modelId="{1CBDD3CD-3640-442D-AE9B-AFAB325A26E8}" type="presParOf" srcId="{2D0F053F-BA07-45B0-9683-DE1DBBDFA2FB}" destId="{1CF70038-EB74-4D7A-A640-3F9F45EEAE75}" srcOrd="4" destOrd="0" presId="urn:microsoft.com/office/officeart/2009/layout/ReverseList"/>
    <dgm:cxn modelId="{5A544C15-4B2A-4E63-BBCA-4B23764D2D1B}" type="presParOf" srcId="{2D0F053F-BA07-45B0-9683-DE1DBBDFA2FB}" destId="{907B1DA9-7915-4FC0-8EA1-7038C74839F7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2A1F75D-DF2B-4557-825C-F93220FCA79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1B6E818-D717-4CD0-B970-EAC04AC27093}">
      <dgm:prSet phldrT="[Text]" custT="1"/>
      <dgm:spPr>
        <a:xfrm>
          <a:off x="931" y="0"/>
          <a:ext cx="2588937" cy="511313"/>
        </a:xfr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a-IR" sz="2000" b="1" dirty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روابط </a:t>
          </a:r>
          <a:r>
            <a:rPr lang="fa-IR" sz="20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عمومی</a:t>
          </a:r>
          <a:endParaRPr lang="en-US" sz="20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7787CA6F-11D9-4B8C-A63B-0C0A58FFD222}" type="parTrans" cxnId="{57A617E1-0241-471F-82D0-EB91956C563C}">
      <dgm:prSet/>
      <dgm:spPr/>
      <dgm:t>
        <a:bodyPr/>
        <a:lstStyle/>
        <a:p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11A374E9-15B1-4871-9FCB-660D55189C44}" type="sibTrans" cxnId="{57A617E1-0241-471F-82D0-EB91956C563C}">
      <dgm:prSet/>
      <dgm:spPr/>
      <dgm:t>
        <a:bodyPr/>
        <a:lstStyle/>
        <a:p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C7B9F946-1D68-42CA-BCBC-52E3AA6430CB}">
      <dgm:prSet phldrT="[Text]" custT="1"/>
      <dgm:spPr>
        <a:xfrm>
          <a:off x="886792" y="612402"/>
          <a:ext cx="817215" cy="1367879"/>
        </a:xfrm>
        <a:solidFill>
          <a:srgbClr val="9BBB59">
            <a:hueOff val="5625132"/>
            <a:satOff val="-8440"/>
            <a:lumOff val="-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spcAft>
              <a:spcPts val="0"/>
            </a:spcAft>
          </a:pPr>
          <a:r>
            <a:rPr lang="fa-IR" sz="1200" b="1" dirty="0" smtClean="0">
              <a:solidFill>
                <a:srgbClr val="F8F8F8"/>
              </a:solidFill>
              <a:effectLst/>
              <a:latin typeface="Calibri"/>
              <a:ea typeface="+mn-ea"/>
              <a:cs typeface="B Titr" pitchFamily="2" charset="-78"/>
            </a:rPr>
            <a:t>تولید و ارسال خبر :</a:t>
          </a:r>
        </a:p>
        <a:p>
          <a:pPr>
            <a:spcAft>
              <a:spcPts val="0"/>
            </a:spcAft>
          </a:pPr>
          <a:r>
            <a:rPr lang="fa-IR" sz="1100" b="1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467   مورد </a:t>
          </a:r>
        </a:p>
        <a:p>
          <a:pPr>
            <a:spcAft>
              <a:spcPts val="0"/>
            </a:spcAft>
          </a:pPr>
          <a:r>
            <a:rPr lang="fa-IR" sz="1200" b="1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انعکاس اخبار در رسانه های مکتوب- سایتهاو ...:</a:t>
          </a:r>
        </a:p>
        <a:p>
          <a:pPr>
            <a:spcAft>
              <a:spcPts val="0"/>
            </a:spcAft>
          </a:pPr>
          <a:r>
            <a:rPr lang="fa-IR" sz="1050" b="1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2599  مورد  </a:t>
          </a:r>
        </a:p>
        <a:p>
          <a:pPr>
            <a:spcAft>
              <a:spcPts val="0"/>
            </a:spcAft>
          </a:pPr>
          <a:r>
            <a:rPr lang="fa-IR" sz="1200" b="1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پست اینستاگرام  :</a:t>
          </a:r>
        </a:p>
        <a:p>
          <a:pPr>
            <a:spcAft>
              <a:spcPts val="0"/>
            </a:spcAft>
          </a:pPr>
          <a:r>
            <a:rPr lang="fa-IR" sz="1050" b="1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245  مورد </a:t>
          </a:r>
        </a:p>
        <a:p>
          <a:pPr>
            <a:spcAft>
              <a:spcPts val="0"/>
            </a:spcAft>
          </a:pPr>
          <a:r>
            <a:rPr lang="fa-IR" sz="1100" b="1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گزارشات مکتوب و تحلیلی :           </a:t>
          </a:r>
          <a:r>
            <a:rPr lang="fa-IR" sz="1100" b="1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3</a:t>
          </a:r>
          <a:r>
            <a:rPr lang="fa-IR" sz="1100" b="1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    </a:t>
          </a:r>
          <a:r>
            <a:rPr lang="fa-IR" sz="1100" b="1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  </a:t>
          </a:r>
          <a:r>
            <a:rPr lang="fa-IR" sz="1100" b="1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 </a:t>
          </a:r>
          <a:r>
            <a:rPr lang="fa-IR" sz="1100" b="1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مورد</a:t>
          </a:r>
        </a:p>
        <a:p>
          <a:pPr>
            <a:spcAft>
              <a:spcPts val="0"/>
            </a:spcAft>
          </a:pPr>
          <a:r>
            <a:rPr lang="fa-IR" sz="1100" b="1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ساخت کلیپ :     </a:t>
          </a:r>
          <a:r>
            <a:rPr lang="fa-IR" sz="1100" b="1" dirty="0" smtClean="0">
              <a:solidFill>
                <a:srgbClr val="FFFF00"/>
              </a:solidFill>
              <a:effectLst/>
              <a:latin typeface="Calibri"/>
              <a:ea typeface="+mn-ea"/>
              <a:cs typeface="B Titr" pitchFamily="2" charset="-78"/>
            </a:rPr>
            <a:t>                            </a:t>
          </a:r>
          <a:r>
            <a:rPr lang="fa-IR" sz="1100" b="1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10    مورد   </a:t>
          </a:r>
        </a:p>
      </dgm:t>
    </dgm:pt>
    <dgm:pt modelId="{368695FF-F3C5-4831-8C03-10382E0CF08B}" type="parTrans" cxnId="{8E4CA7B7-D7BA-4344-AAC0-B3C3FAECD21D}">
      <dgm:prSet/>
      <dgm:spPr/>
      <dgm:t>
        <a:bodyPr/>
        <a:lstStyle/>
        <a:p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EEA1746A-B310-47C3-A40B-164A626C6BDB}" type="sibTrans" cxnId="{8E4CA7B7-D7BA-4344-AAC0-B3C3FAECD21D}">
      <dgm:prSet/>
      <dgm:spPr>
        <a:xfrm>
          <a:off x="667633" y="477844"/>
          <a:ext cx="2389008" cy="2389008"/>
        </a:xfrm>
        <a:solidFill>
          <a:srgbClr val="9BBB59">
            <a:hueOff val="5625132"/>
            <a:satOff val="-8440"/>
            <a:lumOff val="-1373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E0A3C45C-F570-4A10-9FE9-C84CD3D754BF}">
      <dgm:prSet phldrT="[Text]" custT="1"/>
      <dgm:spPr>
        <a:xfrm>
          <a:off x="1772653" y="612402"/>
          <a:ext cx="817215" cy="1367879"/>
        </a:xfr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1"/>
          <a:r>
            <a:rPr lang="fa-IR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B Titr" pitchFamily="2" charset="-78"/>
            </a:rPr>
            <a:t>بیش از   14  مورد</a:t>
          </a:r>
        </a:p>
        <a:p>
          <a:pPr rtl="1"/>
          <a:r>
            <a:rPr lang="fa-IR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B Titr" pitchFamily="2" charset="-78"/>
            </a:rPr>
            <a:t> دیدار با مدیران استانی و کشوری</a:t>
          </a:r>
          <a:endParaRPr lang="en-US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B Titr" pitchFamily="2" charset="-78"/>
          </a:endParaRPr>
        </a:p>
      </dgm:t>
    </dgm:pt>
    <dgm:pt modelId="{4A564C27-8CDD-4528-BA06-50F081B79D2E}" type="parTrans" cxnId="{5C8E2350-F5AE-4D7B-9FCA-0276CB53C1D6}">
      <dgm:prSet/>
      <dgm:spPr/>
      <dgm:t>
        <a:bodyPr/>
        <a:lstStyle/>
        <a:p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2A4F10DA-6F56-477B-AC97-D8317F947212}" type="sibTrans" cxnId="{5C8E2350-F5AE-4D7B-9FCA-0276CB53C1D6}">
      <dgm:prSet/>
      <dgm:spPr>
        <a:xfrm>
          <a:off x="667633" y="477844"/>
          <a:ext cx="2389008" cy="2389008"/>
        </a:xfrm>
        <a:solidFill>
          <a:srgbClr val="9BBB59">
            <a:hueOff val="11250264"/>
            <a:satOff val="-16880"/>
            <a:lumOff val="-2745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1000" b="1">
            <a:solidFill>
              <a:sysClr val="windowText" lastClr="000000"/>
            </a:solidFill>
            <a:cs typeface="B Nazanin" pitchFamily="2" charset="-78"/>
          </a:endParaRPr>
        </a:p>
      </dgm:t>
    </dgm:pt>
    <dgm:pt modelId="{BAE9A763-481B-4B41-A3B5-CC77BEF14E45}" type="pres">
      <dgm:prSet presAssocID="{42A1F75D-DF2B-4557-825C-F93220FCA79B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7C120F-566E-4A08-AA74-95BD22D8B29F}" type="pres">
      <dgm:prSet presAssocID="{91B6E818-D717-4CD0-B970-EAC04AC27093}" presName="root1" presStyleCnt="0"/>
      <dgm:spPr/>
    </dgm:pt>
    <dgm:pt modelId="{DC0579CF-C93C-4C6D-9E53-4AD0E2C15F78}" type="pres">
      <dgm:prSet presAssocID="{91B6E818-D717-4CD0-B970-EAC04AC27093}" presName="LevelOneTextNode" presStyleLbl="node0" presStyleIdx="0" presStyleCnt="1" custScaleX="70144" custScaleY="98406" custLinFactNeighborX="57626" custLinFactNeighborY="8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27CDCF-46B5-4545-B68A-DE439B850DE7}" type="pres">
      <dgm:prSet presAssocID="{91B6E818-D717-4CD0-B970-EAC04AC27093}" presName="level2hierChild" presStyleCnt="0"/>
      <dgm:spPr/>
    </dgm:pt>
    <dgm:pt modelId="{E41C58EB-6B7B-4535-BECB-054B9EC5A02D}" type="pres">
      <dgm:prSet presAssocID="{4A564C27-8CDD-4528-BA06-50F081B79D2E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F003300-7DE2-44BB-9E31-5D6B0F2C8036}" type="pres">
      <dgm:prSet presAssocID="{4A564C27-8CDD-4528-BA06-50F081B79D2E}" presName="connTx" presStyleLbl="parChTrans1D2" presStyleIdx="0" presStyleCnt="2"/>
      <dgm:spPr/>
      <dgm:t>
        <a:bodyPr/>
        <a:lstStyle/>
        <a:p>
          <a:endParaRPr lang="en-US"/>
        </a:p>
      </dgm:t>
    </dgm:pt>
    <dgm:pt modelId="{954F2835-BB75-48EE-AC70-B51D7FEEC5EA}" type="pres">
      <dgm:prSet presAssocID="{E0A3C45C-F570-4A10-9FE9-C84CD3D754BF}" presName="root2" presStyleCnt="0"/>
      <dgm:spPr/>
    </dgm:pt>
    <dgm:pt modelId="{A23396CC-7FD8-4A3A-865B-CEE39CA42E34}" type="pres">
      <dgm:prSet presAssocID="{E0A3C45C-F570-4A10-9FE9-C84CD3D754BF}" presName="LevelTwoTextNode" presStyleLbl="node2" presStyleIdx="0" presStyleCnt="2" custScaleX="166140" custScaleY="2441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E9BED7-9851-417D-A6A5-7744DC0F33E6}" type="pres">
      <dgm:prSet presAssocID="{E0A3C45C-F570-4A10-9FE9-C84CD3D754BF}" presName="level3hierChild" presStyleCnt="0"/>
      <dgm:spPr/>
    </dgm:pt>
    <dgm:pt modelId="{695E6D91-683F-426D-B3F5-01C2BEB60FA7}" type="pres">
      <dgm:prSet presAssocID="{368695FF-F3C5-4831-8C03-10382E0CF08B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449A47E1-E339-4A47-842F-B42377A04247}" type="pres">
      <dgm:prSet presAssocID="{368695FF-F3C5-4831-8C03-10382E0CF08B}" presName="connTx" presStyleLbl="parChTrans1D2" presStyleIdx="1" presStyleCnt="2"/>
      <dgm:spPr/>
      <dgm:t>
        <a:bodyPr/>
        <a:lstStyle/>
        <a:p>
          <a:endParaRPr lang="en-US"/>
        </a:p>
      </dgm:t>
    </dgm:pt>
    <dgm:pt modelId="{7D0998D7-A5D7-4474-94D3-B96BA2ED1B4F}" type="pres">
      <dgm:prSet presAssocID="{C7B9F946-1D68-42CA-BCBC-52E3AA6430CB}" presName="root2" presStyleCnt="0"/>
      <dgm:spPr/>
    </dgm:pt>
    <dgm:pt modelId="{E23A1258-BE0A-4BEF-8F1B-FACDA4237AA0}" type="pres">
      <dgm:prSet presAssocID="{C7B9F946-1D68-42CA-BCBC-52E3AA6430CB}" presName="LevelTwoTextNode" presStyleLbl="node2" presStyleIdx="1" presStyleCnt="2" custScaleX="166140" custScaleY="3981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083D01-86F0-4342-8227-02D8A128CACE}" type="pres">
      <dgm:prSet presAssocID="{C7B9F946-1D68-42CA-BCBC-52E3AA6430CB}" presName="level3hierChild" presStyleCnt="0"/>
      <dgm:spPr/>
    </dgm:pt>
  </dgm:ptLst>
  <dgm:cxnLst>
    <dgm:cxn modelId="{81B41CF1-47F0-4068-BAF7-72B50DDAAB82}" type="presOf" srcId="{4A564C27-8CDD-4528-BA06-50F081B79D2E}" destId="{FF003300-7DE2-44BB-9E31-5D6B0F2C8036}" srcOrd="1" destOrd="0" presId="urn:microsoft.com/office/officeart/2008/layout/HorizontalMultiLevelHierarchy"/>
    <dgm:cxn modelId="{5089F126-6BFA-431E-A60B-CA4ED2AF3FBD}" type="presOf" srcId="{E0A3C45C-F570-4A10-9FE9-C84CD3D754BF}" destId="{A23396CC-7FD8-4A3A-865B-CEE39CA42E34}" srcOrd="0" destOrd="0" presId="urn:microsoft.com/office/officeart/2008/layout/HorizontalMultiLevelHierarchy"/>
    <dgm:cxn modelId="{E537A74C-E747-41D3-AB08-72FC8059947A}" type="presOf" srcId="{368695FF-F3C5-4831-8C03-10382E0CF08B}" destId="{449A47E1-E339-4A47-842F-B42377A04247}" srcOrd="1" destOrd="0" presId="urn:microsoft.com/office/officeart/2008/layout/HorizontalMultiLevelHierarchy"/>
    <dgm:cxn modelId="{E80B7727-AA4E-47CC-B627-9CB87599D33A}" type="presOf" srcId="{91B6E818-D717-4CD0-B970-EAC04AC27093}" destId="{DC0579CF-C93C-4C6D-9E53-4AD0E2C15F78}" srcOrd="0" destOrd="0" presId="urn:microsoft.com/office/officeart/2008/layout/HorizontalMultiLevelHierarchy"/>
    <dgm:cxn modelId="{97DACAE5-0BAF-4AD6-81DC-D2F830C82FDF}" type="presOf" srcId="{42A1F75D-DF2B-4557-825C-F93220FCA79B}" destId="{BAE9A763-481B-4B41-A3B5-CC77BEF14E45}" srcOrd="0" destOrd="0" presId="urn:microsoft.com/office/officeart/2008/layout/HorizontalMultiLevelHierarchy"/>
    <dgm:cxn modelId="{0B1941B5-002C-4030-9599-B9EE406732F4}" type="presOf" srcId="{4A564C27-8CDD-4528-BA06-50F081B79D2E}" destId="{E41C58EB-6B7B-4535-BECB-054B9EC5A02D}" srcOrd="0" destOrd="0" presId="urn:microsoft.com/office/officeart/2008/layout/HorizontalMultiLevelHierarchy"/>
    <dgm:cxn modelId="{5C8E2350-F5AE-4D7B-9FCA-0276CB53C1D6}" srcId="{91B6E818-D717-4CD0-B970-EAC04AC27093}" destId="{E0A3C45C-F570-4A10-9FE9-C84CD3D754BF}" srcOrd="0" destOrd="0" parTransId="{4A564C27-8CDD-4528-BA06-50F081B79D2E}" sibTransId="{2A4F10DA-6F56-477B-AC97-D8317F947212}"/>
    <dgm:cxn modelId="{3AD6A0AC-425B-4965-8245-C3BF2D4CCB0F}" type="presOf" srcId="{C7B9F946-1D68-42CA-BCBC-52E3AA6430CB}" destId="{E23A1258-BE0A-4BEF-8F1B-FACDA4237AA0}" srcOrd="0" destOrd="0" presId="urn:microsoft.com/office/officeart/2008/layout/HorizontalMultiLevelHierarchy"/>
    <dgm:cxn modelId="{32B690B2-9508-40F4-97FD-467E9F5BEEAB}" type="presOf" srcId="{368695FF-F3C5-4831-8C03-10382E0CF08B}" destId="{695E6D91-683F-426D-B3F5-01C2BEB60FA7}" srcOrd="0" destOrd="0" presId="urn:microsoft.com/office/officeart/2008/layout/HorizontalMultiLevelHierarchy"/>
    <dgm:cxn modelId="{57A617E1-0241-471F-82D0-EB91956C563C}" srcId="{42A1F75D-DF2B-4557-825C-F93220FCA79B}" destId="{91B6E818-D717-4CD0-B970-EAC04AC27093}" srcOrd="0" destOrd="0" parTransId="{7787CA6F-11D9-4B8C-A63B-0C0A58FFD222}" sibTransId="{11A374E9-15B1-4871-9FCB-660D55189C44}"/>
    <dgm:cxn modelId="{8E4CA7B7-D7BA-4344-AAC0-B3C3FAECD21D}" srcId="{91B6E818-D717-4CD0-B970-EAC04AC27093}" destId="{C7B9F946-1D68-42CA-BCBC-52E3AA6430CB}" srcOrd="1" destOrd="0" parTransId="{368695FF-F3C5-4831-8C03-10382E0CF08B}" sibTransId="{EEA1746A-B310-47C3-A40B-164A626C6BDB}"/>
    <dgm:cxn modelId="{8F8DE8D1-D3CA-4AC2-AC09-715F5C4DBECE}" type="presParOf" srcId="{BAE9A763-481B-4B41-A3B5-CC77BEF14E45}" destId="{D67C120F-566E-4A08-AA74-95BD22D8B29F}" srcOrd="0" destOrd="0" presId="urn:microsoft.com/office/officeart/2008/layout/HorizontalMultiLevelHierarchy"/>
    <dgm:cxn modelId="{79DEBBAF-A824-40B0-8EF6-C7B0C45506F3}" type="presParOf" srcId="{D67C120F-566E-4A08-AA74-95BD22D8B29F}" destId="{DC0579CF-C93C-4C6D-9E53-4AD0E2C15F78}" srcOrd="0" destOrd="0" presId="urn:microsoft.com/office/officeart/2008/layout/HorizontalMultiLevelHierarchy"/>
    <dgm:cxn modelId="{8D3F0E6F-F52C-4647-BDA0-022B07C81A33}" type="presParOf" srcId="{D67C120F-566E-4A08-AA74-95BD22D8B29F}" destId="{6E27CDCF-46B5-4545-B68A-DE439B850DE7}" srcOrd="1" destOrd="0" presId="urn:microsoft.com/office/officeart/2008/layout/HorizontalMultiLevelHierarchy"/>
    <dgm:cxn modelId="{E8EE2FC7-23B6-441F-ADBB-2C309CA32C6B}" type="presParOf" srcId="{6E27CDCF-46B5-4545-B68A-DE439B850DE7}" destId="{E41C58EB-6B7B-4535-BECB-054B9EC5A02D}" srcOrd="0" destOrd="0" presId="urn:microsoft.com/office/officeart/2008/layout/HorizontalMultiLevelHierarchy"/>
    <dgm:cxn modelId="{83015272-8CB1-403D-B00C-881847B1F1CC}" type="presParOf" srcId="{E41C58EB-6B7B-4535-BECB-054B9EC5A02D}" destId="{FF003300-7DE2-44BB-9E31-5D6B0F2C8036}" srcOrd="0" destOrd="0" presId="urn:microsoft.com/office/officeart/2008/layout/HorizontalMultiLevelHierarchy"/>
    <dgm:cxn modelId="{8C2E3834-7C39-41A2-9A90-C34F2AF6B8EF}" type="presParOf" srcId="{6E27CDCF-46B5-4545-B68A-DE439B850DE7}" destId="{954F2835-BB75-48EE-AC70-B51D7FEEC5EA}" srcOrd="1" destOrd="0" presId="urn:microsoft.com/office/officeart/2008/layout/HorizontalMultiLevelHierarchy"/>
    <dgm:cxn modelId="{F55EBA65-9F10-4A99-8EC1-11963E2133F8}" type="presParOf" srcId="{954F2835-BB75-48EE-AC70-B51D7FEEC5EA}" destId="{A23396CC-7FD8-4A3A-865B-CEE39CA42E34}" srcOrd="0" destOrd="0" presId="urn:microsoft.com/office/officeart/2008/layout/HorizontalMultiLevelHierarchy"/>
    <dgm:cxn modelId="{9CD699CF-AC70-43A9-B622-B3334C6B5C91}" type="presParOf" srcId="{954F2835-BB75-48EE-AC70-B51D7FEEC5EA}" destId="{7AE9BED7-9851-417D-A6A5-7744DC0F33E6}" srcOrd="1" destOrd="0" presId="urn:microsoft.com/office/officeart/2008/layout/HorizontalMultiLevelHierarchy"/>
    <dgm:cxn modelId="{2991F60A-AE75-46DC-951A-52B62A28F45C}" type="presParOf" srcId="{6E27CDCF-46B5-4545-B68A-DE439B850DE7}" destId="{695E6D91-683F-426D-B3F5-01C2BEB60FA7}" srcOrd="2" destOrd="0" presId="urn:microsoft.com/office/officeart/2008/layout/HorizontalMultiLevelHierarchy"/>
    <dgm:cxn modelId="{7936BF18-5EDB-4AE6-B332-F48E89ADE3E8}" type="presParOf" srcId="{695E6D91-683F-426D-B3F5-01C2BEB60FA7}" destId="{449A47E1-E339-4A47-842F-B42377A04247}" srcOrd="0" destOrd="0" presId="urn:microsoft.com/office/officeart/2008/layout/HorizontalMultiLevelHierarchy"/>
    <dgm:cxn modelId="{38F6C42E-4E09-4B28-AEE6-A6474817F2A7}" type="presParOf" srcId="{6E27CDCF-46B5-4545-B68A-DE439B850DE7}" destId="{7D0998D7-A5D7-4474-94D3-B96BA2ED1B4F}" srcOrd="3" destOrd="0" presId="urn:microsoft.com/office/officeart/2008/layout/HorizontalMultiLevelHierarchy"/>
    <dgm:cxn modelId="{CE96C63F-91B1-47D8-B561-6F70A893EEF6}" type="presParOf" srcId="{7D0998D7-A5D7-4474-94D3-B96BA2ED1B4F}" destId="{E23A1258-BE0A-4BEF-8F1B-FACDA4237AA0}" srcOrd="0" destOrd="0" presId="urn:microsoft.com/office/officeart/2008/layout/HorizontalMultiLevelHierarchy"/>
    <dgm:cxn modelId="{725EF2E6-097E-4C08-9DE1-F576FCE9CC47}" type="presParOf" srcId="{7D0998D7-A5D7-4474-94D3-B96BA2ED1B4F}" destId="{C5083D01-86F0-4342-8227-02D8A128CAC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2A1F75D-DF2B-4557-825C-F93220FCA79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91B6E818-D717-4CD0-B970-EAC04AC27093}">
      <dgm:prSet phldrT="[Text]" custT="1"/>
      <dgm:spPr>
        <a:xfrm>
          <a:off x="931" y="0"/>
          <a:ext cx="2588937" cy="511313"/>
        </a:xfrm>
        <a:solidFill>
          <a:srgbClr val="00B0F0"/>
        </a:solidFill>
      </dgm:spPr>
      <dgm:t>
        <a:bodyPr/>
        <a:lstStyle/>
        <a:p>
          <a:pPr algn="ctr" rtl="1"/>
          <a:r>
            <a:rPr lang="fa-IR" sz="18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امور زنان </a:t>
          </a:r>
          <a:endParaRPr lang="en-US" sz="18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7787CA6F-11D9-4B8C-A63B-0C0A58FFD222}" type="parTrans" cxnId="{57A617E1-0241-471F-82D0-EB91956C563C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Titr" pitchFamily="2" charset="-78"/>
          </a:endParaRPr>
        </a:p>
      </dgm:t>
    </dgm:pt>
    <dgm:pt modelId="{11A374E9-15B1-4871-9FCB-660D55189C44}" type="sibTrans" cxnId="{57A617E1-0241-471F-82D0-EB91956C563C}">
      <dgm:prSet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Titr" pitchFamily="2" charset="-78"/>
          </a:endParaRPr>
        </a:p>
      </dgm:t>
    </dgm:pt>
    <dgm:pt modelId="{E0A3C45C-F570-4A10-9FE9-C84CD3D754BF}">
      <dgm:prSet phldrT="[Text]" custT="1"/>
      <dgm:spPr>
        <a:xfrm>
          <a:off x="1772653" y="612402"/>
          <a:ext cx="817215" cy="1367879"/>
        </a:xfrm>
        <a:solidFill>
          <a:srgbClr val="FF9999"/>
        </a:solidFill>
      </dgm:spPr>
      <dgm:t>
        <a:bodyPr/>
        <a:lstStyle/>
        <a:p>
          <a:pPr marL="0" indent="0"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*جذب  کمک هزینه معیشتی بیمار مبتلا به کرونا به ارزش </a:t>
          </a:r>
          <a:r>
            <a:rPr lang="fa-IR" sz="1200" b="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10/000/000</a:t>
          </a:r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  ریال    -      5 بهره ور </a:t>
          </a:r>
        </a:p>
        <a:p>
          <a:pPr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 * ارائه پروپوزال طرح #پویش پدر دختری هلاله به مناسبت ولادت حضرت معصومه (س) </a:t>
          </a:r>
        </a:p>
        <a:p>
          <a:pPr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تهیه بانک اطلاعاتی مدیران زن جمعیت هلال احمر استان </a:t>
          </a:r>
        </a:p>
      </dgm:t>
    </dgm:pt>
    <dgm:pt modelId="{4A564C27-8CDD-4528-BA06-50F081B79D2E}" type="parTrans" cxnId="{5C8E2350-F5AE-4D7B-9FCA-0276CB53C1D6}">
      <dgm:prSet custT="1"/>
      <dgm:spPr/>
      <dgm:t>
        <a:bodyPr/>
        <a:lstStyle/>
        <a:p>
          <a:endParaRPr lang="en-US" sz="900" b="1">
            <a:solidFill>
              <a:sysClr val="windowText" lastClr="000000"/>
            </a:solidFill>
            <a:cs typeface="B Titr" pitchFamily="2" charset="-78"/>
          </a:endParaRPr>
        </a:p>
      </dgm:t>
    </dgm:pt>
    <dgm:pt modelId="{2A4F10DA-6F56-477B-AC97-D8317F947212}" type="sibTrans" cxnId="{5C8E2350-F5AE-4D7B-9FCA-0276CB53C1D6}">
      <dgm:prSet/>
      <dgm:spPr>
        <a:xfrm>
          <a:off x="667633" y="477844"/>
          <a:ext cx="2389008" cy="2389008"/>
        </a:xfrm>
      </dgm:spPr>
      <dgm:t>
        <a:bodyPr/>
        <a:lstStyle/>
        <a:p>
          <a:endParaRPr lang="en-US" sz="900" b="1">
            <a:solidFill>
              <a:sysClr val="windowText" lastClr="000000"/>
            </a:solidFill>
            <a:cs typeface="B Titr" pitchFamily="2" charset="-78"/>
          </a:endParaRPr>
        </a:p>
      </dgm:t>
    </dgm:pt>
    <dgm:pt modelId="{ADD8C5D2-A48F-4B5C-846A-A06D12781402}" type="pres">
      <dgm:prSet presAssocID="{42A1F75D-DF2B-4557-825C-F93220FCA79B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BBFF53-B391-4A26-B2E2-B7B04C791DF4}" type="pres">
      <dgm:prSet presAssocID="{91B6E818-D717-4CD0-B970-EAC04AC27093}" presName="root1" presStyleCnt="0"/>
      <dgm:spPr/>
    </dgm:pt>
    <dgm:pt modelId="{54005932-D008-4AD5-93C6-904276AB612B}" type="pres">
      <dgm:prSet presAssocID="{91B6E818-D717-4CD0-B970-EAC04AC27093}" presName="LevelOneTextNode" presStyleLbl="node0" presStyleIdx="0" presStyleCnt="1" custScaleX="399343" custScaleY="432734" custLinFactX="200000" custLinFactNeighborX="2461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1CC5F6-7552-4CC3-B627-8EAF7A166876}" type="pres">
      <dgm:prSet presAssocID="{91B6E818-D717-4CD0-B970-EAC04AC27093}" presName="level2hierChild" presStyleCnt="0"/>
      <dgm:spPr/>
    </dgm:pt>
    <dgm:pt modelId="{1E91BF7C-4847-4CA3-9239-6FBA1775BB0B}" type="pres">
      <dgm:prSet presAssocID="{4A564C27-8CDD-4528-BA06-50F081B79D2E}" presName="conn2-1" presStyleLbl="parChTrans1D2" presStyleIdx="0" presStyleCnt="1"/>
      <dgm:spPr/>
      <dgm:t>
        <a:bodyPr/>
        <a:lstStyle/>
        <a:p>
          <a:endParaRPr lang="en-US"/>
        </a:p>
      </dgm:t>
    </dgm:pt>
    <dgm:pt modelId="{4A429224-DA8C-478A-826F-371DFD09BDBF}" type="pres">
      <dgm:prSet presAssocID="{4A564C27-8CDD-4528-BA06-50F081B79D2E}" presName="connTx" presStyleLbl="parChTrans1D2" presStyleIdx="0" presStyleCnt="1"/>
      <dgm:spPr/>
      <dgm:t>
        <a:bodyPr/>
        <a:lstStyle/>
        <a:p>
          <a:endParaRPr lang="en-US"/>
        </a:p>
      </dgm:t>
    </dgm:pt>
    <dgm:pt modelId="{5504AB02-1E92-4E18-A7A1-DC874EBC9C94}" type="pres">
      <dgm:prSet presAssocID="{E0A3C45C-F570-4A10-9FE9-C84CD3D754BF}" presName="root2" presStyleCnt="0"/>
      <dgm:spPr/>
    </dgm:pt>
    <dgm:pt modelId="{A524B5D9-88AA-4566-881E-0F40B107226A}" type="pres">
      <dgm:prSet presAssocID="{E0A3C45C-F570-4A10-9FE9-C84CD3D754BF}" presName="LevelTwoTextNode" presStyleLbl="node2" presStyleIdx="0" presStyleCnt="1" custScaleX="1108828" custScaleY="2000000" custLinFactNeighborX="-310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05F06A-AF58-4677-BCF4-0998E9934DB1}" type="pres">
      <dgm:prSet presAssocID="{E0A3C45C-F570-4A10-9FE9-C84CD3D754BF}" presName="level3hierChild" presStyleCnt="0"/>
      <dgm:spPr/>
    </dgm:pt>
  </dgm:ptLst>
  <dgm:cxnLst>
    <dgm:cxn modelId="{B026384E-D147-4206-A2FB-9B881B1CEFF4}" type="presOf" srcId="{4A564C27-8CDD-4528-BA06-50F081B79D2E}" destId="{4A429224-DA8C-478A-826F-371DFD09BDBF}" srcOrd="1" destOrd="0" presId="urn:microsoft.com/office/officeart/2008/layout/HorizontalMultiLevelHierarchy"/>
    <dgm:cxn modelId="{3DB2D284-1336-42F4-999E-8A5DD4DE7E1F}" type="presOf" srcId="{E0A3C45C-F570-4A10-9FE9-C84CD3D754BF}" destId="{A524B5D9-88AA-4566-881E-0F40B107226A}" srcOrd="0" destOrd="0" presId="urn:microsoft.com/office/officeart/2008/layout/HorizontalMultiLevelHierarchy"/>
    <dgm:cxn modelId="{3727AB37-4445-42C1-95AB-3F9EB4265BBD}" type="presOf" srcId="{42A1F75D-DF2B-4557-825C-F93220FCA79B}" destId="{ADD8C5D2-A48F-4B5C-846A-A06D12781402}" srcOrd="0" destOrd="0" presId="urn:microsoft.com/office/officeart/2008/layout/HorizontalMultiLevelHierarchy"/>
    <dgm:cxn modelId="{5C8E2350-F5AE-4D7B-9FCA-0276CB53C1D6}" srcId="{91B6E818-D717-4CD0-B970-EAC04AC27093}" destId="{E0A3C45C-F570-4A10-9FE9-C84CD3D754BF}" srcOrd="0" destOrd="0" parTransId="{4A564C27-8CDD-4528-BA06-50F081B79D2E}" sibTransId="{2A4F10DA-6F56-477B-AC97-D8317F947212}"/>
    <dgm:cxn modelId="{7D404AEA-7F22-412E-9C87-BD860A76A333}" type="presOf" srcId="{91B6E818-D717-4CD0-B970-EAC04AC27093}" destId="{54005932-D008-4AD5-93C6-904276AB612B}" srcOrd="0" destOrd="0" presId="urn:microsoft.com/office/officeart/2008/layout/HorizontalMultiLevelHierarchy"/>
    <dgm:cxn modelId="{443FD5F2-9748-4BF5-BEA4-94DD004974D0}" type="presOf" srcId="{4A564C27-8CDD-4528-BA06-50F081B79D2E}" destId="{1E91BF7C-4847-4CA3-9239-6FBA1775BB0B}" srcOrd="0" destOrd="0" presId="urn:microsoft.com/office/officeart/2008/layout/HorizontalMultiLevelHierarchy"/>
    <dgm:cxn modelId="{57A617E1-0241-471F-82D0-EB91956C563C}" srcId="{42A1F75D-DF2B-4557-825C-F93220FCA79B}" destId="{91B6E818-D717-4CD0-B970-EAC04AC27093}" srcOrd="0" destOrd="0" parTransId="{7787CA6F-11D9-4B8C-A63B-0C0A58FFD222}" sibTransId="{11A374E9-15B1-4871-9FCB-660D55189C44}"/>
    <dgm:cxn modelId="{A9A313CD-0516-4544-92A9-256F5C3ED7F8}" type="presParOf" srcId="{ADD8C5D2-A48F-4B5C-846A-A06D12781402}" destId="{DBBBFF53-B391-4A26-B2E2-B7B04C791DF4}" srcOrd="0" destOrd="0" presId="urn:microsoft.com/office/officeart/2008/layout/HorizontalMultiLevelHierarchy"/>
    <dgm:cxn modelId="{63033045-BD31-4957-99DA-DF7478AC4F78}" type="presParOf" srcId="{DBBBFF53-B391-4A26-B2E2-B7B04C791DF4}" destId="{54005932-D008-4AD5-93C6-904276AB612B}" srcOrd="0" destOrd="0" presId="urn:microsoft.com/office/officeart/2008/layout/HorizontalMultiLevelHierarchy"/>
    <dgm:cxn modelId="{A53ED6B3-76A5-4E2B-B3C1-3790FFF93972}" type="presParOf" srcId="{DBBBFF53-B391-4A26-B2E2-B7B04C791DF4}" destId="{651CC5F6-7552-4CC3-B627-8EAF7A166876}" srcOrd="1" destOrd="0" presId="urn:microsoft.com/office/officeart/2008/layout/HorizontalMultiLevelHierarchy"/>
    <dgm:cxn modelId="{ACD08BF8-8113-4450-9271-E325E54E2E84}" type="presParOf" srcId="{651CC5F6-7552-4CC3-B627-8EAF7A166876}" destId="{1E91BF7C-4847-4CA3-9239-6FBA1775BB0B}" srcOrd="0" destOrd="0" presId="urn:microsoft.com/office/officeart/2008/layout/HorizontalMultiLevelHierarchy"/>
    <dgm:cxn modelId="{6A24F583-77E7-4790-9262-B076A33961B5}" type="presParOf" srcId="{1E91BF7C-4847-4CA3-9239-6FBA1775BB0B}" destId="{4A429224-DA8C-478A-826F-371DFD09BDBF}" srcOrd="0" destOrd="0" presId="urn:microsoft.com/office/officeart/2008/layout/HorizontalMultiLevelHierarchy"/>
    <dgm:cxn modelId="{27BECC8F-C52C-4C7C-A74E-15A47F32DD9E}" type="presParOf" srcId="{651CC5F6-7552-4CC3-B627-8EAF7A166876}" destId="{5504AB02-1E92-4E18-A7A1-DC874EBC9C94}" srcOrd="1" destOrd="0" presId="urn:microsoft.com/office/officeart/2008/layout/HorizontalMultiLevelHierarchy"/>
    <dgm:cxn modelId="{173E007F-340A-4DA0-B602-4D1B6849179F}" type="presParOf" srcId="{5504AB02-1E92-4E18-A7A1-DC874EBC9C94}" destId="{A524B5D9-88AA-4566-881E-0F40B107226A}" srcOrd="0" destOrd="0" presId="urn:microsoft.com/office/officeart/2008/layout/HorizontalMultiLevelHierarchy"/>
    <dgm:cxn modelId="{0DA10891-7309-4F90-9092-2E3DF855A53A}" type="presParOf" srcId="{5504AB02-1E92-4E18-A7A1-DC874EBC9C94}" destId="{E905F06A-AF58-4677-BCF4-0998E9934DB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B0F104-CBA3-4375-AF4B-514B4C9F8F99}" type="doc">
      <dgm:prSet loTypeId="urn:microsoft.com/office/officeart/2005/8/layout/list1" loCatId="list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37783927-E36D-4F79-8F8E-EADD36A1DBA0}">
      <dgm:prSet phldrT="[Text]" custT="1"/>
      <dgm:spPr/>
      <dgm:t>
        <a:bodyPr/>
        <a:lstStyle/>
        <a:p>
          <a:pPr algn="r" rtl="1"/>
          <a:r>
            <a:rPr lang="fa-IR" sz="1100" dirty="0" smtClean="0">
              <a:solidFill>
                <a:schemeClr val="tx1"/>
              </a:solidFill>
              <a:cs typeface="B Titr" pitchFamily="2" charset="-78"/>
            </a:rPr>
            <a:t>اعضای جوان </a:t>
          </a:r>
          <a:r>
            <a:rPr lang="fa-IR" sz="1100" dirty="0" smtClean="0">
              <a:solidFill>
                <a:srgbClr val="FF0000"/>
              </a:solidFill>
              <a:cs typeface="B Titr" pitchFamily="2" charset="-78"/>
            </a:rPr>
            <a:t>جذب شده  </a:t>
          </a:r>
          <a:r>
            <a:rPr lang="fa-IR" sz="1100" dirty="0" smtClean="0">
              <a:solidFill>
                <a:schemeClr val="tx1"/>
              </a:solidFill>
              <a:cs typeface="B Titr" pitchFamily="2" charset="-78"/>
            </a:rPr>
            <a:t>تا پایان سه ماهه اول به تفکیک عضویت درکانون  :     </a:t>
          </a:r>
        </a:p>
        <a:p>
          <a:pPr algn="ctr" rtl="1"/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---  نفر </a:t>
          </a:r>
          <a:endParaRPr lang="en-US" sz="1400" dirty="0">
            <a:solidFill>
              <a:schemeClr val="tx1"/>
            </a:solidFill>
            <a:cs typeface="B Titr" pitchFamily="2" charset="-78"/>
          </a:endParaRPr>
        </a:p>
      </dgm:t>
    </dgm:pt>
    <dgm:pt modelId="{6ABE6F6E-2AD6-480D-90D9-F5038B029885}" type="sibTrans" cxnId="{D40BFEFD-0585-44DC-84CC-2D56D752BE9F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A5521EA3-00E5-4BA2-A610-45F6F7CF1163}" type="parTrans" cxnId="{D40BFEFD-0585-44DC-84CC-2D56D752BE9F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BE95DEE7-2C17-4A72-B43A-878B442645EF}" type="pres">
      <dgm:prSet presAssocID="{DEB0F104-CBA3-4375-AF4B-514B4C9F8F99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68AC51-93F3-4D76-93EC-AF048E64F0EC}" type="pres">
      <dgm:prSet presAssocID="{37783927-E36D-4F79-8F8E-EADD36A1DBA0}" presName="parentLin" presStyleCnt="0"/>
      <dgm:spPr/>
    </dgm:pt>
    <dgm:pt modelId="{A15FA6EB-D137-41A9-A301-218F45E551EC}" type="pres">
      <dgm:prSet presAssocID="{37783927-E36D-4F79-8F8E-EADD36A1DBA0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BBF92B62-A336-4884-9972-6821D6C15D0F}" type="pres">
      <dgm:prSet presAssocID="{37783927-E36D-4F79-8F8E-EADD36A1DBA0}" presName="parentText" presStyleLbl="node1" presStyleIdx="0" presStyleCnt="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B500C-8BEB-4D55-B9AC-B509CE9CDAA1}" type="pres">
      <dgm:prSet presAssocID="{37783927-E36D-4F79-8F8E-EADD36A1DBA0}" presName="negativeSpace" presStyleCnt="0"/>
      <dgm:spPr/>
    </dgm:pt>
    <dgm:pt modelId="{42D56882-2E73-4A02-8C36-DCA32CC077FB}" type="pres">
      <dgm:prSet presAssocID="{37783927-E36D-4F79-8F8E-EADD36A1DBA0}" presName="childText" presStyleLbl="conFgAcc1" presStyleIdx="0" presStyleCnt="1" custLinFactNeighborX="2918" custLinFactNeighborY="42144">
        <dgm:presLayoutVars>
          <dgm:bulletEnabled val="1"/>
        </dgm:presLayoutVars>
      </dgm:prSet>
      <dgm:spPr/>
    </dgm:pt>
  </dgm:ptLst>
  <dgm:cxnLst>
    <dgm:cxn modelId="{D9CF76A0-EB33-4D52-B056-A56EB60F51FD}" type="presOf" srcId="{37783927-E36D-4F79-8F8E-EADD36A1DBA0}" destId="{A15FA6EB-D137-41A9-A301-218F45E551EC}" srcOrd="0" destOrd="0" presId="urn:microsoft.com/office/officeart/2005/8/layout/list1"/>
    <dgm:cxn modelId="{5C25058C-CF5B-4E35-8AE5-86B629F37B0B}" type="presOf" srcId="{DEB0F104-CBA3-4375-AF4B-514B4C9F8F99}" destId="{BE95DEE7-2C17-4A72-B43A-878B442645EF}" srcOrd="0" destOrd="0" presId="urn:microsoft.com/office/officeart/2005/8/layout/list1"/>
    <dgm:cxn modelId="{D40BFEFD-0585-44DC-84CC-2D56D752BE9F}" srcId="{DEB0F104-CBA3-4375-AF4B-514B4C9F8F99}" destId="{37783927-E36D-4F79-8F8E-EADD36A1DBA0}" srcOrd="0" destOrd="0" parTransId="{A5521EA3-00E5-4BA2-A610-45F6F7CF1163}" sibTransId="{6ABE6F6E-2AD6-480D-90D9-F5038B029885}"/>
    <dgm:cxn modelId="{53134F85-B799-43F1-88BA-FEA9532869F6}" type="presOf" srcId="{37783927-E36D-4F79-8F8E-EADD36A1DBA0}" destId="{BBF92B62-A336-4884-9972-6821D6C15D0F}" srcOrd="1" destOrd="0" presId="urn:microsoft.com/office/officeart/2005/8/layout/list1"/>
    <dgm:cxn modelId="{F8D41AC3-6C95-4A3D-83B7-2053D6DAB34D}" type="presParOf" srcId="{BE95DEE7-2C17-4A72-B43A-878B442645EF}" destId="{C068AC51-93F3-4D76-93EC-AF048E64F0EC}" srcOrd="0" destOrd="0" presId="urn:microsoft.com/office/officeart/2005/8/layout/list1"/>
    <dgm:cxn modelId="{ECE34A26-7695-4AC8-9553-7288F623C44F}" type="presParOf" srcId="{C068AC51-93F3-4D76-93EC-AF048E64F0EC}" destId="{A15FA6EB-D137-41A9-A301-218F45E551EC}" srcOrd="0" destOrd="0" presId="urn:microsoft.com/office/officeart/2005/8/layout/list1"/>
    <dgm:cxn modelId="{D9E96799-EF49-4E53-97CD-BFFC7AECEC58}" type="presParOf" srcId="{C068AC51-93F3-4D76-93EC-AF048E64F0EC}" destId="{BBF92B62-A336-4884-9972-6821D6C15D0F}" srcOrd="1" destOrd="0" presId="urn:microsoft.com/office/officeart/2005/8/layout/list1"/>
    <dgm:cxn modelId="{22DB19E7-F0BC-4A0F-81D3-C34E8D9F9C30}" type="presParOf" srcId="{BE95DEE7-2C17-4A72-B43A-878B442645EF}" destId="{BD0B500C-8BEB-4D55-B9AC-B509CE9CDAA1}" srcOrd="1" destOrd="0" presId="urn:microsoft.com/office/officeart/2005/8/layout/list1"/>
    <dgm:cxn modelId="{CF1A9E85-7EA9-4FF9-AF82-DC56F34196D0}" type="presParOf" srcId="{BE95DEE7-2C17-4A72-B43A-878B442645EF}" destId="{42D56882-2E73-4A02-8C36-DCA32CC077F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3853E8-FAAC-44BE-AE49-A397CD80387B}" type="doc">
      <dgm:prSet loTypeId="urn:microsoft.com/office/officeart/2005/8/layout/radial1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78AA027-4A11-411E-B45A-8E9FB9BD44D9}">
      <dgm:prSet phldrT="[Text]" custT="1"/>
      <dgm:spPr>
        <a:solidFill>
          <a:srgbClr val="002060"/>
        </a:solidFill>
      </dgm:spPr>
      <dgm:t>
        <a:bodyPr/>
        <a:lstStyle/>
        <a:p>
          <a:r>
            <a:rPr lang="fa-IR" sz="1200" dirty="0" smtClean="0">
              <a:cs typeface="B Titr" pitchFamily="2" charset="-78"/>
            </a:rPr>
            <a:t>کل کانون های جوانان استان </a:t>
          </a:r>
        </a:p>
        <a:p>
          <a:r>
            <a:rPr lang="fa-IR" sz="1400" dirty="0" smtClean="0">
              <a:cs typeface="B Titr" pitchFamily="2" charset="-78"/>
            </a:rPr>
            <a:t>599</a:t>
          </a:r>
        </a:p>
      </dgm:t>
    </dgm:pt>
    <dgm:pt modelId="{A772692A-BEFE-4B49-844B-6B7716EA8A9F}" type="parTrans" cxnId="{FCC0DA96-3CF1-4A2F-93DD-6C08F9948BE0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BA866E29-EC1B-4BB2-B591-EEB31960BB84}" type="sibTrans" cxnId="{FCC0DA96-3CF1-4A2F-93DD-6C08F9948BE0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C9EC3577-31D4-4F4A-9A1C-D661760F29FB}">
      <dgm:prSet phldrT="[Text]" custT="1"/>
      <dgm:spPr/>
      <dgm:t>
        <a:bodyPr/>
        <a:lstStyle/>
        <a:p>
          <a:r>
            <a:rPr lang="fa-IR" sz="800" dirty="0" smtClean="0">
              <a:solidFill>
                <a:schemeClr val="tx1"/>
              </a:solidFill>
              <a:cs typeface="B Titr" pitchFamily="2" charset="-78"/>
            </a:rPr>
            <a:t>جوانان (آزاد)</a:t>
          </a:r>
        </a:p>
        <a:p>
          <a:r>
            <a:rPr lang="fa-IR" sz="1600" dirty="0" smtClean="0">
              <a:solidFill>
                <a:schemeClr val="tx1"/>
              </a:solidFill>
              <a:cs typeface="B Titr" pitchFamily="2" charset="-78"/>
            </a:rPr>
            <a:t>33</a:t>
          </a:r>
          <a:endParaRPr lang="en-US" sz="1400" dirty="0">
            <a:solidFill>
              <a:schemeClr val="tx1"/>
            </a:solidFill>
            <a:cs typeface="B Titr" pitchFamily="2" charset="-78"/>
          </a:endParaRPr>
        </a:p>
      </dgm:t>
    </dgm:pt>
    <dgm:pt modelId="{1A44D385-2E7F-4933-BDAC-151C2A5F5F4B}" type="parTrans" cxnId="{DCDDF7A8-56DA-432E-99C9-4F961272DCFC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D9E6EED3-0A1D-45A8-8308-9695BB854FDD}" type="sibTrans" cxnId="{DCDDF7A8-56DA-432E-99C9-4F961272DCFC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E611D15F-D720-443C-97F1-2EBEEE2F2B8D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fa-IR" sz="800" b="1" dirty="0" smtClean="0">
              <a:cs typeface="B Titr" pitchFamily="2" charset="-78"/>
            </a:rPr>
            <a:t>غنچه های هلال </a:t>
          </a:r>
        </a:p>
        <a:p>
          <a:r>
            <a:rPr lang="fa-IR" sz="1400" dirty="0" smtClean="0">
              <a:cs typeface="B Titr" pitchFamily="2" charset="-78"/>
            </a:rPr>
            <a:t>120</a:t>
          </a:r>
          <a:endParaRPr lang="en-US" sz="1600" dirty="0">
            <a:cs typeface="B Titr" pitchFamily="2" charset="-78"/>
          </a:endParaRPr>
        </a:p>
      </dgm:t>
    </dgm:pt>
    <dgm:pt modelId="{F91D3540-C4D1-4A8F-8ECD-C1EE13FE8542}" type="parTrans" cxnId="{D99897DD-4F44-4FEA-88CF-CF23784406A7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82C7C1D4-7F97-48E3-BE9A-0A5E57A9109A}" type="sibTrans" cxnId="{D99897DD-4F44-4FEA-88CF-CF23784406A7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744D634C-BB13-4855-896D-760DF38F644C}">
      <dgm:prSet phldrT="[Text]" custT="1"/>
      <dgm:spPr/>
      <dgm:t>
        <a:bodyPr/>
        <a:lstStyle/>
        <a:p>
          <a:r>
            <a:rPr lang="fa-IR" sz="900" b="1" dirty="0" smtClean="0">
              <a:solidFill>
                <a:schemeClr val="tx1"/>
              </a:solidFill>
              <a:cs typeface="B Titr" pitchFamily="2" charset="-78"/>
            </a:rPr>
            <a:t>دانش آموزی </a:t>
          </a:r>
        </a:p>
        <a:p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357</a:t>
          </a:r>
          <a:endParaRPr lang="en-US" sz="1100" dirty="0">
            <a:solidFill>
              <a:schemeClr val="tx1"/>
            </a:solidFill>
            <a:cs typeface="B Titr" pitchFamily="2" charset="-78"/>
          </a:endParaRPr>
        </a:p>
      </dgm:t>
    </dgm:pt>
    <dgm:pt modelId="{F09D718F-FBAD-4BFE-971A-FA3B79719ECB}" type="parTrans" cxnId="{BB69247E-2F5E-4D62-8BB4-B1F91FBFEF2F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AF358736-AFCA-48C4-8839-4A52910D6385}" type="sibTrans" cxnId="{BB69247E-2F5E-4D62-8BB4-B1F91FBFEF2F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3A89A61C-AA7B-42F1-A7AA-6CA2AFC8477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a-IR" sz="1000" b="1" dirty="0" smtClean="0">
              <a:solidFill>
                <a:schemeClr val="tx1"/>
              </a:solidFill>
              <a:cs typeface="B Titr" pitchFamily="2" charset="-78"/>
            </a:rPr>
            <a:t>دانشجویی </a:t>
          </a:r>
          <a:endParaRPr lang="fa-IR" sz="1050" b="1" dirty="0" smtClean="0">
            <a:solidFill>
              <a:schemeClr val="tx1"/>
            </a:solidFill>
            <a:cs typeface="B Titr" pitchFamily="2" charset="-78"/>
          </a:endParaRPr>
        </a:p>
        <a:p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40</a:t>
          </a:r>
          <a:endParaRPr lang="en-US" sz="1800" dirty="0">
            <a:solidFill>
              <a:schemeClr val="tx1"/>
            </a:solidFill>
            <a:cs typeface="B Titr" pitchFamily="2" charset="-78"/>
          </a:endParaRPr>
        </a:p>
      </dgm:t>
    </dgm:pt>
    <dgm:pt modelId="{3F32FD22-A23B-4C95-80D3-F8696A76FD5F}" type="parTrans" cxnId="{78EA8690-0680-4DA9-B2BD-8D10C6DCC372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89A6F543-0E0B-447D-A90E-4B3BC5670B4F}" type="sibTrans" cxnId="{78EA8690-0680-4DA9-B2BD-8D10C6DCC372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256A43F8-A0BD-4BA7-8809-9FFE9AABB3A3}">
      <dgm:prSet custT="1"/>
      <dgm:spPr/>
      <dgm:t>
        <a:bodyPr/>
        <a:lstStyle/>
        <a:p>
          <a:r>
            <a:rPr lang="fa-IR" sz="1000" b="1" dirty="0" smtClean="0">
              <a:solidFill>
                <a:schemeClr val="tx1"/>
              </a:solidFill>
              <a:cs typeface="B Titr" pitchFamily="2" charset="-78"/>
            </a:rPr>
            <a:t>طلاب </a:t>
          </a:r>
          <a:endParaRPr lang="fa-IR" sz="1400" b="1" dirty="0" smtClean="0">
            <a:solidFill>
              <a:schemeClr val="tx1"/>
            </a:solidFill>
            <a:cs typeface="B Titr" pitchFamily="2" charset="-78"/>
          </a:endParaRPr>
        </a:p>
        <a:p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12</a:t>
          </a:r>
          <a:endParaRPr lang="en-US" sz="1600" dirty="0">
            <a:solidFill>
              <a:schemeClr val="tx1"/>
            </a:solidFill>
            <a:cs typeface="B Titr" pitchFamily="2" charset="-78"/>
          </a:endParaRPr>
        </a:p>
      </dgm:t>
    </dgm:pt>
    <dgm:pt modelId="{A0AEDF2B-2837-440F-8E4A-B16812E920AD}" type="parTrans" cxnId="{4449EF10-2BAA-4EBC-8935-F46B2A253698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5E11F7FE-D182-4611-A3EF-6548FCB752D6}" type="sibTrans" cxnId="{4449EF10-2BAA-4EBC-8935-F46B2A253698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C61B0AEF-EFE4-465F-B235-0389F1038FBA}">
      <dgm:prSet custT="1"/>
      <dgm:spPr>
        <a:solidFill>
          <a:srgbClr val="FF0000"/>
        </a:solidFill>
      </dgm:spPr>
      <dgm:t>
        <a:bodyPr/>
        <a:lstStyle/>
        <a:p>
          <a:r>
            <a:rPr lang="fa-IR" sz="1050" b="1" dirty="0" smtClean="0">
              <a:solidFill>
                <a:schemeClr val="bg1"/>
              </a:solidFill>
              <a:cs typeface="B Titr" pitchFamily="2" charset="-78"/>
            </a:rPr>
            <a:t>روستایی</a:t>
          </a:r>
          <a:endParaRPr lang="fa-IR" sz="1600" b="1" dirty="0" smtClean="0">
            <a:solidFill>
              <a:schemeClr val="bg1"/>
            </a:solidFill>
            <a:cs typeface="B Titr" pitchFamily="2" charset="-78"/>
          </a:endParaRPr>
        </a:p>
        <a:p>
          <a:r>
            <a:rPr lang="fa-IR" sz="1400" dirty="0" smtClean="0">
              <a:solidFill>
                <a:schemeClr val="bg1"/>
              </a:solidFill>
              <a:cs typeface="B Titr" pitchFamily="2" charset="-78"/>
            </a:rPr>
            <a:t>37</a:t>
          </a:r>
          <a:endParaRPr lang="en-US" sz="1600" dirty="0">
            <a:solidFill>
              <a:schemeClr val="bg1"/>
            </a:solidFill>
            <a:cs typeface="B Titr" pitchFamily="2" charset="-78"/>
          </a:endParaRPr>
        </a:p>
      </dgm:t>
    </dgm:pt>
    <dgm:pt modelId="{A9AE10A0-5B0C-4C94-B785-893C3ECEA6F2}" type="parTrans" cxnId="{0A7E0F1B-2444-4F97-9AC2-B0498746FA4F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27F2CFDC-11E7-4D5D-ABA2-B064F232FD19}" type="sibTrans" cxnId="{0A7E0F1B-2444-4F97-9AC2-B0498746FA4F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AF5FF6BF-7E08-4F1B-8EEF-946C4D5C5CE3}" type="pres">
      <dgm:prSet presAssocID="{AF3853E8-FAAC-44BE-AE49-A397CD80387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3D4238-7B8A-42DE-8D19-2D0738CFFDCD}" type="pres">
      <dgm:prSet presAssocID="{B78AA027-4A11-411E-B45A-8E9FB9BD44D9}" presName="centerShape" presStyleLbl="node0" presStyleIdx="0" presStyleCnt="1" custScaleX="160220" custScaleY="160220"/>
      <dgm:spPr/>
      <dgm:t>
        <a:bodyPr/>
        <a:lstStyle/>
        <a:p>
          <a:endParaRPr lang="en-US"/>
        </a:p>
      </dgm:t>
    </dgm:pt>
    <dgm:pt modelId="{AC4BA218-E842-467B-8EF9-8AE9426513D2}" type="pres">
      <dgm:prSet presAssocID="{1A44D385-2E7F-4933-BDAC-151C2A5F5F4B}" presName="Name9" presStyleLbl="parChTrans1D2" presStyleIdx="0" presStyleCnt="6"/>
      <dgm:spPr/>
      <dgm:t>
        <a:bodyPr/>
        <a:lstStyle/>
        <a:p>
          <a:endParaRPr lang="en-US"/>
        </a:p>
      </dgm:t>
    </dgm:pt>
    <dgm:pt modelId="{AB96445D-7112-4475-88E2-951809939B8A}" type="pres">
      <dgm:prSet presAssocID="{1A44D385-2E7F-4933-BDAC-151C2A5F5F4B}" presName="connTx" presStyleLbl="parChTrans1D2" presStyleIdx="0" presStyleCnt="6"/>
      <dgm:spPr/>
      <dgm:t>
        <a:bodyPr/>
        <a:lstStyle/>
        <a:p>
          <a:endParaRPr lang="en-US"/>
        </a:p>
      </dgm:t>
    </dgm:pt>
    <dgm:pt modelId="{8BA445C8-7403-4B10-99FF-960A43BB7BF7}" type="pres">
      <dgm:prSet presAssocID="{C9EC3577-31D4-4F4A-9A1C-D661760F29F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F573D8-3479-43F5-91D8-719291CEE566}" type="pres">
      <dgm:prSet presAssocID="{F91D3540-C4D1-4A8F-8ECD-C1EE13FE8542}" presName="Name9" presStyleLbl="parChTrans1D2" presStyleIdx="1" presStyleCnt="6"/>
      <dgm:spPr/>
      <dgm:t>
        <a:bodyPr/>
        <a:lstStyle/>
        <a:p>
          <a:endParaRPr lang="en-US"/>
        </a:p>
      </dgm:t>
    </dgm:pt>
    <dgm:pt modelId="{C82EF8EC-B172-447D-ABFE-A06D5BAA93B4}" type="pres">
      <dgm:prSet presAssocID="{F91D3540-C4D1-4A8F-8ECD-C1EE13FE8542}" presName="connTx" presStyleLbl="parChTrans1D2" presStyleIdx="1" presStyleCnt="6"/>
      <dgm:spPr/>
      <dgm:t>
        <a:bodyPr/>
        <a:lstStyle/>
        <a:p>
          <a:endParaRPr lang="en-US"/>
        </a:p>
      </dgm:t>
    </dgm:pt>
    <dgm:pt modelId="{A2052676-E10D-444D-9C29-7910F858D51C}" type="pres">
      <dgm:prSet presAssocID="{E611D15F-D720-443C-97F1-2EBEEE2F2B8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781397-35F1-4A11-8D22-17E05F437BCB}" type="pres">
      <dgm:prSet presAssocID="{F09D718F-FBAD-4BFE-971A-FA3B79719ECB}" presName="Name9" presStyleLbl="parChTrans1D2" presStyleIdx="2" presStyleCnt="6"/>
      <dgm:spPr/>
      <dgm:t>
        <a:bodyPr/>
        <a:lstStyle/>
        <a:p>
          <a:endParaRPr lang="en-US"/>
        </a:p>
      </dgm:t>
    </dgm:pt>
    <dgm:pt modelId="{C269A29B-BCA5-4CC3-B463-2DFE489A8C26}" type="pres">
      <dgm:prSet presAssocID="{F09D718F-FBAD-4BFE-971A-FA3B79719ECB}" presName="connTx" presStyleLbl="parChTrans1D2" presStyleIdx="2" presStyleCnt="6"/>
      <dgm:spPr/>
      <dgm:t>
        <a:bodyPr/>
        <a:lstStyle/>
        <a:p>
          <a:endParaRPr lang="en-US"/>
        </a:p>
      </dgm:t>
    </dgm:pt>
    <dgm:pt modelId="{E69BE035-FE18-4CC3-AED3-A769BE7F6414}" type="pres">
      <dgm:prSet presAssocID="{744D634C-BB13-4855-896D-760DF38F644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FFD20-13BE-4C0F-A2A0-52779D3317C2}" type="pres">
      <dgm:prSet presAssocID="{3F32FD22-A23B-4C95-80D3-F8696A76FD5F}" presName="Name9" presStyleLbl="parChTrans1D2" presStyleIdx="3" presStyleCnt="6"/>
      <dgm:spPr/>
      <dgm:t>
        <a:bodyPr/>
        <a:lstStyle/>
        <a:p>
          <a:endParaRPr lang="en-US"/>
        </a:p>
      </dgm:t>
    </dgm:pt>
    <dgm:pt modelId="{092E4078-BA59-41E5-A9D9-8E31251C5DFA}" type="pres">
      <dgm:prSet presAssocID="{3F32FD22-A23B-4C95-80D3-F8696A76FD5F}" presName="connTx" presStyleLbl="parChTrans1D2" presStyleIdx="3" presStyleCnt="6"/>
      <dgm:spPr/>
      <dgm:t>
        <a:bodyPr/>
        <a:lstStyle/>
        <a:p>
          <a:endParaRPr lang="en-US"/>
        </a:p>
      </dgm:t>
    </dgm:pt>
    <dgm:pt modelId="{DFC831F7-1A70-4D13-843D-7B700B3EF345}" type="pres">
      <dgm:prSet presAssocID="{3A89A61C-AA7B-42F1-A7AA-6CA2AFC8477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981CE-4D96-4B1D-A063-7E45162FC2A5}" type="pres">
      <dgm:prSet presAssocID="{A0AEDF2B-2837-440F-8E4A-B16812E920AD}" presName="Name9" presStyleLbl="parChTrans1D2" presStyleIdx="4" presStyleCnt="6"/>
      <dgm:spPr/>
      <dgm:t>
        <a:bodyPr/>
        <a:lstStyle/>
        <a:p>
          <a:endParaRPr lang="en-US"/>
        </a:p>
      </dgm:t>
    </dgm:pt>
    <dgm:pt modelId="{CDEAB793-BACF-4A42-A22F-2FD34A6D0083}" type="pres">
      <dgm:prSet presAssocID="{A0AEDF2B-2837-440F-8E4A-B16812E920AD}" presName="connTx" presStyleLbl="parChTrans1D2" presStyleIdx="4" presStyleCnt="6"/>
      <dgm:spPr/>
      <dgm:t>
        <a:bodyPr/>
        <a:lstStyle/>
        <a:p>
          <a:endParaRPr lang="en-US"/>
        </a:p>
      </dgm:t>
    </dgm:pt>
    <dgm:pt modelId="{ADB8FBF7-9F98-4AC0-B988-433438CF318B}" type="pres">
      <dgm:prSet presAssocID="{256A43F8-A0BD-4BA7-8809-9FFE9AABB3A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BA30CE-F20A-4B70-B0C3-EE14ECF630DC}" type="pres">
      <dgm:prSet presAssocID="{A9AE10A0-5B0C-4C94-B785-893C3ECEA6F2}" presName="Name9" presStyleLbl="parChTrans1D2" presStyleIdx="5" presStyleCnt="6"/>
      <dgm:spPr/>
      <dgm:t>
        <a:bodyPr/>
        <a:lstStyle/>
        <a:p>
          <a:endParaRPr lang="en-US"/>
        </a:p>
      </dgm:t>
    </dgm:pt>
    <dgm:pt modelId="{A6330DBF-13B8-4DE9-A7A0-8403AE0F2172}" type="pres">
      <dgm:prSet presAssocID="{A9AE10A0-5B0C-4C94-B785-893C3ECEA6F2}" presName="connTx" presStyleLbl="parChTrans1D2" presStyleIdx="5" presStyleCnt="6"/>
      <dgm:spPr/>
      <dgm:t>
        <a:bodyPr/>
        <a:lstStyle/>
        <a:p>
          <a:endParaRPr lang="en-US"/>
        </a:p>
      </dgm:t>
    </dgm:pt>
    <dgm:pt modelId="{12409852-9743-4D41-BE1E-28938349F3E4}" type="pres">
      <dgm:prSet presAssocID="{C61B0AEF-EFE4-465F-B235-0389F1038FB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E8E690-2012-4790-968F-B73200B8E96B}" type="presOf" srcId="{3A89A61C-AA7B-42F1-A7AA-6CA2AFC8477B}" destId="{DFC831F7-1A70-4D13-843D-7B700B3EF345}" srcOrd="0" destOrd="0" presId="urn:microsoft.com/office/officeart/2005/8/layout/radial1"/>
    <dgm:cxn modelId="{C55299EF-5A1C-4257-8EE2-418206857B12}" type="presOf" srcId="{A9AE10A0-5B0C-4C94-B785-893C3ECEA6F2}" destId="{27BA30CE-F20A-4B70-B0C3-EE14ECF630DC}" srcOrd="0" destOrd="0" presId="urn:microsoft.com/office/officeart/2005/8/layout/radial1"/>
    <dgm:cxn modelId="{230828D4-1109-4083-B569-415733D7122D}" type="presOf" srcId="{1A44D385-2E7F-4933-BDAC-151C2A5F5F4B}" destId="{AB96445D-7112-4475-88E2-951809939B8A}" srcOrd="1" destOrd="0" presId="urn:microsoft.com/office/officeart/2005/8/layout/radial1"/>
    <dgm:cxn modelId="{76FAA1FA-B464-4CD6-9535-4AF4D8FB7A2E}" type="presOf" srcId="{744D634C-BB13-4855-896D-760DF38F644C}" destId="{E69BE035-FE18-4CC3-AED3-A769BE7F6414}" srcOrd="0" destOrd="0" presId="urn:microsoft.com/office/officeart/2005/8/layout/radial1"/>
    <dgm:cxn modelId="{57D13235-E86E-41A2-978D-9A5763949150}" type="presOf" srcId="{F09D718F-FBAD-4BFE-971A-FA3B79719ECB}" destId="{69781397-35F1-4A11-8D22-17E05F437BCB}" srcOrd="0" destOrd="0" presId="urn:microsoft.com/office/officeart/2005/8/layout/radial1"/>
    <dgm:cxn modelId="{DCDDF7A8-56DA-432E-99C9-4F961272DCFC}" srcId="{B78AA027-4A11-411E-B45A-8E9FB9BD44D9}" destId="{C9EC3577-31D4-4F4A-9A1C-D661760F29FB}" srcOrd="0" destOrd="0" parTransId="{1A44D385-2E7F-4933-BDAC-151C2A5F5F4B}" sibTransId="{D9E6EED3-0A1D-45A8-8308-9695BB854FDD}"/>
    <dgm:cxn modelId="{CCD3FFED-F415-4F5E-8CB0-166B666F798E}" type="presOf" srcId="{F91D3540-C4D1-4A8F-8ECD-C1EE13FE8542}" destId="{C7F573D8-3479-43F5-91D8-719291CEE566}" srcOrd="0" destOrd="0" presId="urn:microsoft.com/office/officeart/2005/8/layout/radial1"/>
    <dgm:cxn modelId="{4449EF10-2BAA-4EBC-8935-F46B2A253698}" srcId="{B78AA027-4A11-411E-B45A-8E9FB9BD44D9}" destId="{256A43F8-A0BD-4BA7-8809-9FFE9AABB3A3}" srcOrd="4" destOrd="0" parTransId="{A0AEDF2B-2837-440F-8E4A-B16812E920AD}" sibTransId="{5E11F7FE-D182-4611-A3EF-6548FCB752D6}"/>
    <dgm:cxn modelId="{7337CA04-0830-44E2-B09A-095EBF70E5DC}" type="presOf" srcId="{F09D718F-FBAD-4BFE-971A-FA3B79719ECB}" destId="{C269A29B-BCA5-4CC3-B463-2DFE489A8C26}" srcOrd="1" destOrd="0" presId="urn:microsoft.com/office/officeart/2005/8/layout/radial1"/>
    <dgm:cxn modelId="{A7574C15-3B00-422C-9972-EA2B65D2F005}" type="presOf" srcId="{1A44D385-2E7F-4933-BDAC-151C2A5F5F4B}" destId="{AC4BA218-E842-467B-8EF9-8AE9426513D2}" srcOrd="0" destOrd="0" presId="urn:microsoft.com/office/officeart/2005/8/layout/radial1"/>
    <dgm:cxn modelId="{54D83B12-79E3-45EE-8A51-5402115B13C5}" type="presOf" srcId="{F91D3540-C4D1-4A8F-8ECD-C1EE13FE8542}" destId="{C82EF8EC-B172-447D-ABFE-A06D5BAA93B4}" srcOrd="1" destOrd="0" presId="urn:microsoft.com/office/officeart/2005/8/layout/radial1"/>
    <dgm:cxn modelId="{FCC0DA96-3CF1-4A2F-93DD-6C08F9948BE0}" srcId="{AF3853E8-FAAC-44BE-AE49-A397CD80387B}" destId="{B78AA027-4A11-411E-B45A-8E9FB9BD44D9}" srcOrd="0" destOrd="0" parTransId="{A772692A-BEFE-4B49-844B-6B7716EA8A9F}" sibTransId="{BA866E29-EC1B-4BB2-B591-EEB31960BB84}"/>
    <dgm:cxn modelId="{677FBF50-7A84-43A6-B904-C44670E3C017}" type="presOf" srcId="{C9EC3577-31D4-4F4A-9A1C-D661760F29FB}" destId="{8BA445C8-7403-4B10-99FF-960A43BB7BF7}" srcOrd="0" destOrd="0" presId="urn:microsoft.com/office/officeart/2005/8/layout/radial1"/>
    <dgm:cxn modelId="{0A7E0F1B-2444-4F97-9AC2-B0498746FA4F}" srcId="{B78AA027-4A11-411E-B45A-8E9FB9BD44D9}" destId="{C61B0AEF-EFE4-465F-B235-0389F1038FBA}" srcOrd="5" destOrd="0" parTransId="{A9AE10A0-5B0C-4C94-B785-893C3ECEA6F2}" sibTransId="{27F2CFDC-11E7-4D5D-ABA2-B064F232FD19}"/>
    <dgm:cxn modelId="{D99897DD-4F44-4FEA-88CF-CF23784406A7}" srcId="{B78AA027-4A11-411E-B45A-8E9FB9BD44D9}" destId="{E611D15F-D720-443C-97F1-2EBEEE2F2B8D}" srcOrd="1" destOrd="0" parTransId="{F91D3540-C4D1-4A8F-8ECD-C1EE13FE8542}" sibTransId="{82C7C1D4-7F97-48E3-BE9A-0A5E57A9109A}"/>
    <dgm:cxn modelId="{3B05FAB6-7D5E-46FB-8A69-7F7A5CA3510B}" type="presOf" srcId="{256A43F8-A0BD-4BA7-8809-9FFE9AABB3A3}" destId="{ADB8FBF7-9F98-4AC0-B988-433438CF318B}" srcOrd="0" destOrd="0" presId="urn:microsoft.com/office/officeart/2005/8/layout/radial1"/>
    <dgm:cxn modelId="{9F04C2BA-31E2-49A0-A17F-A2A0433939AB}" type="presOf" srcId="{A0AEDF2B-2837-440F-8E4A-B16812E920AD}" destId="{959981CE-4D96-4B1D-A063-7E45162FC2A5}" srcOrd="0" destOrd="0" presId="urn:microsoft.com/office/officeart/2005/8/layout/radial1"/>
    <dgm:cxn modelId="{F5D6F6FA-8903-4B61-BCEA-B5780C6B22F8}" type="presOf" srcId="{C61B0AEF-EFE4-465F-B235-0389F1038FBA}" destId="{12409852-9743-4D41-BE1E-28938349F3E4}" srcOrd="0" destOrd="0" presId="urn:microsoft.com/office/officeart/2005/8/layout/radial1"/>
    <dgm:cxn modelId="{E37F9A1F-30F1-487B-BE00-BDB2172EFFA6}" type="presOf" srcId="{AF3853E8-FAAC-44BE-AE49-A397CD80387B}" destId="{AF5FF6BF-7E08-4F1B-8EEF-946C4D5C5CE3}" srcOrd="0" destOrd="0" presId="urn:microsoft.com/office/officeart/2005/8/layout/radial1"/>
    <dgm:cxn modelId="{B1106F3E-5A31-49E0-9E47-1BEFC6597989}" type="presOf" srcId="{B78AA027-4A11-411E-B45A-8E9FB9BD44D9}" destId="{D63D4238-7B8A-42DE-8D19-2D0738CFFDCD}" srcOrd="0" destOrd="0" presId="urn:microsoft.com/office/officeart/2005/8/layout/radial1"/>
    <dgm:cxn modelId="{3C5A986E-0105-4D79-8580-B91244BD75DC}" type="presOf" srcId="{A9AE10A0-5B0C-4C94-B785-893C3ECEA6F2}" destId="{A6330DBF-13B8-4DE9-A7A0-8403AE0F2172}" srcOrd="1" destOrd="0" presId="urn:microsoft.com/office/officeart/2005/8/layout/radial1"/>
    <dgm:cxn modelId="{78EA8690-0680-4DA9-B2BD-8D10C6DCC372}" srcId="{B78AA027-4A11-411E-B45A-8E9FB9BD44D9}" destId="{3A89A61C-AA7B-42F1-A7AA-6CA2AFC8477B}" srcOrd="3" destOrd="0" parTransId="{3F32FD22-A23B-4C95-80D3-F8696A76FD5F}" sibTransId="{89A6F543-0E0B-447D-A90E-4B3BC5670B4F}"/>
    <dgm:cxn modelId="{EC6CBD59-BE40-4EDB-A815-72FEE4C56409}" type="presOf" srcId="{E611D15F-D720-443C-97F1-2EBEEE2F2B8D}" destId="{A2052676-E10D-444D-9C29-7910F858D51C}" srcOrd="0" destOrd="0" presId="urn:microsoft.com/office/officeart/2005/8/layout/radial1"/>
    <dgm:cxn modelId="{4BEF8107-C53A-42C4-A2D2-C5C692204BEA}" type="presOf" srcId="{A0AEDF2B-2837-440F-8E4A-B16812E920AD}" destId="{CDEAB793-BACF-4A42-A22F-2FD34A6D0083}" srcOrd="1" destOrd="0" presId="urn:microsoft.com/office/officeart/2005/8/layout/radial1"/>
    <dgm:cxn modelId="{D7DAAAC7-64E8-460B-AFB6-B570AC39E1DD}" type="presOf" srcId="{3F32FD22-A23B-4C95-80D3-F8696A76FD5F}" destId="{092E4078-BA59-41E5-A9D9-8E31251C5DFA}" srcOrd="1" destOrd="0" presId="urn:microsoft.com/office/officeart/2005/8/layout/radial1"/>
    <dgm:cxn modelId="{BB69247E-2F5E-4D62-8BB4-B1F91FBFEF2F}" srcId="{B78AA027-4A11-411E-B45A-8E9FB9BD44D9}" destId="{744D634C-BB13-4855-896D-760DF38F644C}" srcOrd="2" destOrd="0" parTransId="{F09D718F-FBAD-4BFE-971A-FA3B79719ECB}" sibTransId="{AF358736-AFCA-48C4-8839-4A52910D6385}"/>
    <dgm:cxn modelId="{6B847BD8-6954-4611-A0C2-423A4A83B028}" type="presOf" srcId="{3F32FD22-A23B-4C95-80D3-F8696A76FD5F}" destId="{00EFFD20-13BE-4C0F-A2A0-52779D3317C2}" srcOrd="0" destOrd="0" presId="urn:microsoft.com/office/officeart/2005/8/layout/radial1"/>
    <dgm:cxn modelId="{E508A104-42DB-49BA-A3B5-0AAD0CDF7B1B}" type="presParOf" srcId="{AF5FF6BF-7E08-4F1B-8EEF-946C4D5C5CE3}" destId="{D63D4238-7B8A-42DE-8D19-2D0738CFFDCD}" srcOrd="0" destOrd="0" presId="urn:microsoft.com/office/officeart/2005/8/layout/radial1"/>
    <dgm:cxn modelId="{D586639B-1361-4C3F-8C4C-9B95678E556F}" type="presParOf" srcId="{AF5FF6BF-7E08-4F1B-8EEF-946C4D5C5CE3}" destId="{AC4BA218-E842-467B-8EF9-8AE9426513D2}" srcOrd="1" destOrd="0" presId="urn:microsoft.com/office/officeart/2005/8/layout/radial1"/>
    <dgm:cxn modelId="{A1A642EE-D0A3-4771-B2BE-CDE9D6DFF697}" type="presParOf" srcId="{AC4BA218-E842-467B-8EF9-8AE9426513D2}" destId="{AB96445D-7112-4475-88E2-951809939B8A}" srcOrd="0" destOrd="0" presId="urn:microsoft.com/office/officeart/2005/8/layout/radial1"/>
    <dgm:cxn modelId="{EBE9DCD9-5745-448A-B9AE-3156E2993E57}" type="presParOf" srcId="{AF5FF6BF-7E08-4F1B-8EEF-946C4D5C5CE3}" destId="{8BA445C8-7403-4B10-99FF-960A43BB7BF7}" srcOrd="2" destOrd="0" presId="urn:microsoft.com/office/officeart/2005/8/layout/radial1"/>
    <dgm:cxn modelId="{C6943182-2D13-46B9-918F-B095F969EE56}" type="presParOf" srcId="{AF5FF6BF-7E08-4F1B-8EEF-946C4D5C5CE3}" destId="{C7F573D8-3479-43F5-91D8-719291CEE566}" srcOrd="3" destOrd="0" presId="urn:microsoft.com/office/officeart/2005/8/layout/radial1"/>
    <dgm:cxn modelId="{AECBF453-FAA6-46C8-BFB9-C9E7FDCEC7E5}" type="presParOf" srcId="{C7F573D8-3479-43F5-91D8-719291CEE566}" destId="{C82EF8EC-B172-447D-ABFE-A06D5BAA93B4}" srcOrd="0" destOrd="0" presId="urn:microsoft.com/office/officeart/2005/8/layout/radial1"/>
    <dgm:cxn modelId="{5B5F6D7E-A165-4E98-8C72-5F186CE6A350}" type="presParOf" srcId="{AF5FF6BF-7E08-4F1B-8EEF-946C4D5C5CE3}" destId="{A2052676-E10D-444D-9C29-7910F858D51C}" srcOrd="4" destOrd="0" presId="urn:microsoft.com/office/officeart/2005/8/layout/radial1"/>
    <dgm:cxn modelId="{E7FCEBAC-1CA4-4371-A277-F873EB6F4D4D}" type="presParOf" srcId="{AF5FF6BF-7E08-4F1B-8EEF-946C4D5C5CE3}" destId="{69781397-35F1-4A11-8D22-17E05F437BCB}" srcOrd="5" destOrd="0" presId="urn:microsoft.com/office/officeart/2005/8/layout/radial1"/>
    <dgm:cxn modelId="{DB7278E9-8066-4830-A005-22444F923908}" type="presParOf" srcId="{69781397-35F1-4A11-8D22-17E05F437BCB}" destId="{C269A29B-BCA5-4CC3-B463-2DFE489A8C26}" srcOrd="0" destOrd="0" presId="urn:microsoft.com/office/officeart/2005/8/layout/radial1"/>
    <dgm:cxn modelId="{52A85202-05BE-4218-A158-4E917B905516}" type="presParOf" srcId="{AF5FF6BF-7E08-4F1B-8EEF-946C4D5C5CE3}" destId="{E69BE035-FE18-4CC3-AED3-A769BE7F6414}" srcOrd="6" destOrd="0" presId="urn:microsoft.com/office/officeart/2005/8/layout/radial1"/>
    <dgm:cxn modelId="{CA2FAEA5-42AE-40EA-ABB5-9034C360189A}" type="presParOf" srcId="{AF5FF6BF-7E08-4F1B-8EEF-946C4D5C5CE3}" destId="{00EFFD20-13BE-4C0F-A2A0-52779D3317C2}" srcOrd="7" destOrd="0" presId="urn:microsoft.com/office/officeart/2005/8/layout/radial1"/>
    <dgm:cxn modelId="{DD289DDA-B28A-4245-854F-2A5AAF667A36}" type="presParOf" srcId="{00EFFD20-13BE-4C0F-A2A0-52779D3317C2}" destId="{092E4078-BA59-41E5-A9D9-8E31251C5DFA}" srcOrd="0" destOrd="0" presId="urn:microsoft.com/office/officeart/2005/8/layout/radial1"/>
    <dgm:cxn modelId="{A897E2F7-598A-41D6-BCE9-DA7FB4072D4B}" type="presParOf" srcId="{AF5FF6BF-7E08-4F1B-8EEF-946C4D5C5CE3}" destId="{DFC831F7-1A70-4D13-843D-7B700B3EF345}" srcOrd="8" destOrd="0" presId="urn:microsoft.com/office/officeart/2005/8/layout/radial1"/>
    <dgm:cxn modelId="{33380440-7B5B-4B8C-8191-B5343FD1DFF3}" type="presParOf" srcId="{AF5FF6BF-7E08-4F1B-8EEF-946C4D5C5CE3}" destId="{959981CE-4D96-4B1D-A063-7E45162FC2A5}" srcOrd="9" destOrd="0" presId="urn:microsoft.com/office/officeart/2005/8/layout/radial1"/>
    <dgm:cxn modelId="{E6E23D19-D479-460E-BDCE-31ECA32C7BA6}" type="presParOf" srcId="{959981CE-4D96-4B1D-A063-7E45162FC2A5}" destId="{CDEAB793-BACF-4A42-A22F-2FD34A6D0083}" srcOrd="0" destOrd="0" presId="urn:microsoft.com/office/officeart/2005/8/layout/radial1"/>
    <dgm:cxn modelId="{EC7769BE-7126-48D8-9152-161966D65BB2}" type="presParOf" srcId="{AF5FF6BF-7E08-4F1B-8EEF-946C4D5C5CE3}" destId="{ADB8FBF7-9F98-4AC0-B988-433438CF318B}" srcOrd="10" destOrd="0" presId="urn:microsoft.com/office/officeart/2005/8/layout/radial1"/>
    <dgm:cxn modelId="{14DE55F5-74B5-4294-86B4-C4A5EC10FF3C}" type="presParOf" srcId="{AF5FF6BF-7E08-4F1B-8EEF-946C4D5C5CE3}" destId="{27BA30CE-F20A-4B70-B0C3-EE14ECF630DC}" srcOrd="11" destOrd="0" presId="urn:microsoft.com/office/officeart/2005/8/layout/radial1"/>
    <dgm:cxn modelId="{C46DB17F-7177-4055-A7B0-7DB6365C779C}" type="presParOf" srcId="{27BA30CE-F20A-4B70-B0C3-EE14ECF630DC}" destId="{A6330DBF-13B8-4DE9-A7A0-8403AE0F2172}" srcOrd="0" destOrd="0" presId="urn:microsoft.com/office/officeart/2005/8/layout/radial1"/>
    <dgm:cxn modelId="{851FEC12-18CB-4118-9D2C-A5F4467907C6}" type="presParOf" srcId="{AF5FF6BF-7E08-4F1B-8EEF-946C4D5C5CE3}" destId="{12409852-9743-4D41-BE1E-28938349F3E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F3853E8-FAAC-44BE-AE49-A397CD80387B}" type="doc">
      <dgm:prSet loTypeId="urn:microsoft.com/office/officeart/2005/8/layout/radial1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78AA027-4A11-411E-B45A-8E9FB9BD44D9}">
      <dgm:prSet phldrT="[Text]" custT="1"/>
      <dgm:spPr>
        <a:solidFill>
          <a:srgbClr val="00B0F0"/>
        </a:solidFill>
      </dgm:spPr>
      <dgm:t>
        <a:bodyPr/>
        <a:lstStyle/>
        <a:p>
          <a:r>
            <a:rPr lang="fa-IR" sz="1200" u="none" dirty="0" smtClean="0">
              <a:solidFill>
                <a:schemeClr val="tx1"/>
              </a:solidFill>
              <a:cs typeface="B Titr" pitchFamily="2" charset="-78"/>
            </a:rPr>
            <a:t>کل اعضای جوان  ثبت شده</a:t>
          </a:r>
          <a:r>
            <a:rPr lang="fa-IR" sz="1100" u="none" dirty="0" smtClean="0">
              <a:solidFill>
                <a:schemeClr val="tx1"/>
              </a:solidFill>
              <a:cs typeface="B Titr" pitchFamily="2" charset="-78"/>
            </a:rPr>
            <a:t>در سامانه </a:t>
          </a:r>
        </a:p>
        <a:p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27208</a:t>
          </a:r>
        </a:p>
      </dgm:t>
    </dgm:pt>
    <dgm:pt modelId="{A772692A-BEFE-4B49-844B-6B7716EA8A9F}" type="parTrans" cxnId="{FCC0DA96-3CF1-4A2F-93DD-6C08F9948BE0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BA866E29-EC1B-4BB2-B591-EEB31960BB84}" type="sibTrans" cxnId="{FCC0DA96-3CF1-4A2F-93DD-6C08F9948BE0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C9EC3577-31D4-4F4A-9A1C-D661760F29FB}">
      <dgm:prSet phldrT="[Text]" custT="1"/>
      <dgm:spPr/>
      <dgm:t>
        <a:bodyPr/>
        <a:lstStyle/>
        <a:p>
          <a:r>
            <a:rPr lang="fa-IR" sz="800" dirty="0" smtClean="0">
              <a:solidFill>
                <a:schemeClr val="tx1"/>
              </a:solidFill>
              <a:cs typeface="B Titr" pitchFamily="2" charset="-78"/>
            </a:rPr>
            <a:t>جوانان (آزاد)</a:t>
          </a:r>
        </a:p>
        <a:p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6962</a:t>
          </a:r>
          <a:endParaRPr lang="en-US" sz="1400" dirty="0">
            <a:solidFill>
              <a:schemeClr val="tx1"/>
            </a:solidFill>
            <a:cs typeface="B Titr" pitchFamily="2" charset="-78"/>
          </a:endParaRPr>
        </a:p>
      </dgm:t>
    </dgm:pt>
    <dgm:pt modelId="{1A44D385-2E7F-4933-BDAC-151C2A5F5F4B}" type="parTrans" cxnId="{DCDDF7A8-56DA-432E-99C9-4F961272DCFC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D9E6EED3-0A1D-45A8-8308-9695BB854FDD}" type="sibTrans" cxnId="{DCDDF7A8-56DA-432E-99C9-4F961272DCFC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E611D15F-D720-443C-97F1-2EBEEE2F2B8D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fa-IR" sz="800" b="1" dirty="0" smtClean="0">
              <a:cs typeface="B Titr" pitchFamily="2" charset="-78"/>
            </a:rPr>
            <a:t>غنچه های هلال </a:t>
          </a:r>
        </a:p>
        <a:p>
          <a:r>
            <a:rPr lang="fa-IR" sz="1400" dirty="0" smtClean="0">
              <a:cs typeface="B Titr" pitchFamily="2" charset="-78"/>
            </a:rPr>
            <a:t>758</a:t>
          </a:r>
          <a:endParaRPr lang="en-US" sz="1600" dirty="0">
            <a:cs typeface="B Titr" pitchFamily="2" charset="-78"/>
          </a:endParaRPr>
        </a:p>
      </dgm:t>
    </dgm:pt>
    <dgm:pt modelId="{F91D3540-C4D1-4A8F-8ECD-C1EE13FE8542}" type="parTrans" cxnId="{D99897DD-4F44-4FEA-88CF-CF23784406A7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82C7C1D4-7F97-48E3-BE9A-0A5E57A9109A}" type="sibTrans" cxnId="{D99897DD-4F44-4FEA-88CF-CF23784406A7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744D634C-BB13-4855-896D-760DF38F644C}">
      <dgm:prSet phldrT="[Text]" custT="1"/>
      <dgm:spPr/>
      <dgm:t>
        <a:bodyPr/>
        <a:lstStyle/>
        <a:p>
          <a:r>
            <a:rPr lang="fa-IR" sz="900" b="1" dirty="0" smtClean="0">
              <a:solidFill>
                <a:schemeClr val="tx1"/>
              </a:solidFill>
              <a:cs typeface="B Titr" pitchFamily="2" charset="-78"/>
            </a:rPr>
            <a:t>دانش آموزی </a:t>
          </a:r>
        </a:p>
        <a:p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13710</a:t>
          </a:r>
          <a:endParaRPr lang="en-US" sz="1100" dirty="0">
            <a:solidFill>
              <a:schemeClr val="tx1"/>
            </a:solidFill>
            <a:cs typeface="B Titr" pitchFamily="2" charset="-78"/>
          </a:endParaRPr>
        </a:p>
      </dgm:t>
    </dgm:pt>
    <dgm:pt modelId="{F09D718F-FBAD-4BFE-971A-FA3B79719ECB}" type="parTrans" cxnId="{BB69247E-2F5E-4D62-8BB4-B1F91FBFEF2F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AF358736-AFCA-48C4-8839-4A52910D6385}" type="sibTrans" cxnId="{BB69247E-2F5E-4D62-8BB4-B1F91FBFEF2F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3A89A61C-AA7B-42F1-A7AA-6CA2AFC8477B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fa-IR" sz="1000" b="1" dirty="0" smtClean="0">
              <a:solidFill>
                <a:schemeClr val="tx1"/>
              </a:solidFill>
              <a:cs typeface="B Titr" pitchFamily="2" charset="-78"/>
            </a:rPr>
            <a:t>دانشجویی </a:t>
          </a:r>
          <a:endParaRPr lang="fa-IR" sz="1050" b="1" dirty="0" smtClean="0">
            <a:solidFill>
              <a:schemeClr val="tx1"/>
            </a:solidFill>
            <a:cs typeface="B Titr" pitchFamily="2" charset="-78"/>
          </a:endParaRPr>
        </a:p>
        <a:p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4850</a:t>
          </a:r>
          <a:endParaRPr lang="en-US" sz="1800" dirty="0">
            <a:solidFill>
              <a:schemeClr val="tx1"/>
            </a:solidFill>
            <a:cs typeface="B Titr" pitchFamily="2" charset="-78"/>
          </a:endParaRPr>
        </a:p>
      </dgm:t>
    </dgm:pt>
    <dgm:pt modelId="{3F32FD22-A23B-4C95-80D3-F8696A76FD5F}" type="parTrans" cxnId="{78EA8690-0680-4DA9-B2BD-8D10C6DCC372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89A6F543-0E0B-447D-A90E-4B3BC5670B4F}" type="sibTrans" cxnId="{78EA8690-0680-4DA9-B2BD-8D10C6DCC372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256A43F8-A0BD-4BA7-8809-9FFE9AABB3A3}">
      <dgm:prSet custT="1"/>
      <dgm:spPr/>
      <dgm:t>
        <a:bodyPr/>
        <a:lstStyle/>
        <a:p>
          <a:r>
            <a:rPr lang="fa-IR" sz="1000" b="1" dirty="0" smtClean="0">
              <a:solidFill>
                <a:schemeClr val="tx1"/>
              </a:solidFill>
              <a:cs typeface="B Titr" pitchFamily="2" charset="-78"/>
            </a:rPr>
            <a:t>طلاب </a:t>
          </a:r>
          <a:endParaRPr lang="fa-IR" sz="1400" b="1" dirty="0" smtClean="0">
            <a:solidFill>
              <a:schemeClr val="tx1"/>
            </a:solidFill>
            <a:cs typeface="B Titr" pitchFamily="2" charset="-78"/>
          </a:endParaRPr>
        </a:p>
        <a:p>
          <a:r>
            <a:rPr lang="fa-IR" sz="1400" dirty="0" smtClean="0">
              <a:solidFill>
                <a:schemeClr val="tx1"/>
              </a:solidFill>
              <a:cs typeface="B Titr" pitchFamily="2" charset="-78"/>
            </a:rPr>
            <a:t>135</a:t>
          </a:r>
          <a:endParaRPr lang="en-US" sz="1600" dirty="0">
            <a:solidFill>
              <a:schemeClr val="tx1"/>
            </a:solidFill>
            <a:cs typeface="B Titr" pitchFamily="2" charset="-78"/>
          </a:endParaRPr>
        </a:p>
      </dgm:t>
    </dgm:pt>
    <dgm:pt modelId="{A0AEDF2B-2837-440F-8E4A-B16812E920AD}" type="parTrans" cxnId="{4449EF10-2BAA-4EBC-8935-F46B2A253698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5E11F7FE-D182-4611-A3EF-6548FCB752D6}" type="sibTrans" cxnId="{4449EF10-2BAA-4EBC-8935-F46B2A253698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C61B0AEF-EFE4-465F-B235-0389F1038FBA}">
      <dgm:prSet custT="1"/>
      <dgm:spPr>
        <a:solidFill>
          <a:srgbClr val="FF0000"/>
        </a:solidFill>
      </dgm:spPr>
      <dgm:t>
        <a:bodyPr/>
        <a:lstStyle/>
        <a:p>
          <a:r>
            <a:rPr lang="fa-IR" sz="1050" b="1" dirty="0" smtClean="0">
              <a:solidFill>
                <a:schemeClr val="bg1"/>
              </a:solidFill>
              <a:cs typeface="B Titr" pitchFamily="2" charset="-78"/>
            </a:rPr>
            <a:t>روستایی</a:t>
          </a:r>
          <a:endParaRPr lang="fa-IR" sz="1600" b="1" dirty="0" smtClean="0">
            <a:solidFill>
              <a:schemeClr val="bg1"/>
            </a:solidFill>
            <a:cs typeface="B Titr" pitchFamily="2" charset="-78"/>
          </a:endParaRPr>
        </a:p>
        <a:p>
          <a:r>
            <a:rPr lang="fa-IR" sz="1400" dirty="0" smtClean="0">
              <a:solidFill>
                <a:schemeClr val="bg1"/>
              </a:solidFill>
              <a:cs typeface="B Titr" pitchFamily="2" charset="-78"/>
            </a:rPr>
            <a:t>793</a:t>
          </a:r>
          <a:endParaRPr lang="en-US" sz="1600" dirty="0">
            <a:solidFill>
              <a:schemeClr val="bg1"/>
            </a:solidFill>
            <a:cs typeface="B Titr" pitchFamily="2" charset="-78"/>
          </a:endParaRPr>
        </a:p>
      </dgm:t>
    </dgm:pt>
    <dgm:pt modelId="{A9AE10A0-5B0C-4C94-B785-893C3ECEA6F2}" type="parTrans" cxnId="{0A7E0F1B-2444-4F97-9AC2-B0498746FA4F}">
      <dgm:prSet custT="1"/>
      <dgm:spPr/>
      <dgm:t>
        <a:bodyPr/>
        <a:lstStyle/>
        <a:p>
          <a:endParaRPr lang="en-US" sz="200">
            <a:cs typeface="B Titr" pitchFamily="2" charset="-78"/>
          </a:endParaRPr>
        </a:p>
      </dgm:t>
    </dgm:pt>
    <dgm:pt modelId="{27F2CFDC-11E7-4D5D-ABA2-B064F232FD19}" type="sibTrans" cxnId="{0A7E0F1B-2444-4F97-9AC2-B0498746FA4F}">
      <dgm:prSet/>
      <dgm:spPr/>
      <dgm:t>
        <a:bodyPr/>
        <a:lstStyle/>
        <a:p>
          <a:endParaRPr lang="en-US" sz="1200">
            <a:cs typeface="B Titr" pitchFamily="2" charset="-78"/>
          </a:endParaRPr>
        </a:p>
      </dgm:t>
    </dgm:pt>
    <dgm:pt modelId="{AF5FF6BF-7E08-4F1B-8EEF-946C4D5C5CE3}" type="pres">
      <dgm:prSet presAssocID="{AF3853E8-FAAC-44BE-AE49-A397CD80387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3D4238-7B8A-42DE-8D19-2D0738CFFDCD}" type="pres">
      <dgm:prSet presAssocID="{B78AA027-4A11-411E-B45A-8E9FB9BD44D9}" presName="centerShape" presStyleLbl="node0" presStyleIdx="0" presStyleCnt="1" custScaleX="134380" custScaleY="133248"/>
      <dgm:spPr/>
      <dgm:t>
        <a:bodyPr/>
        <a:lstStyle/>
        <a:p>
          <a:endParaRPr lang="en-US"/>
        </a:p>
      </dgm:t>
    </dgm:pt>
    <dgm:pt modelId="{AC4BA218-E842-467B-8EF9-8AE9426513D2}" type="pres">
      <dgm:prSet presAssocID="{1A44D385-2E7F-4933-BDAC-151C2A5F5F4B}" presName="Name9" presStyleLbl="parChTrans1D2" presStyleIdx="0" presStyleCnt="6"/>
      <dgm:spPr/>
      <dgm:t>
        <a:bodyPr/>
        <a:lstStyle/>
        <a:p>
          <a:endParaRPr lang="en-US"/>
        </a:p>
      </dgm:t>
    </dgm:pt>
    <dgm:pt modelId="{AB96445D-7112-4475-88E2-951809939B8A}" type="pres">
      <dgm:prSet presAssocID="{1A44D385-2E7F-4933-BDAC-151C2A5F5F4B}" presName="connTx" presStyleLbl="parChTrans1D2" presStyleIdx="0" presStyleCnt="6"/>
      <dgm:spPr/>
      <dgm:t>
        <a:bodyPr/>
        <a:lstStyle/>
        <a:p>
          <a:endParaRPr lang="en-US"/>
        </a:p>
      </dgm:t>
    </dgm:pt>
    <dgm:pt modelId="{8BA445C8-7403-4B10-99FF-960A43BB7BF7}" type="pres">
      <dgm:prSet presAssocID="{C9EC3577-31D4-4F4A-9A1C-D661760F29F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F573D8-3479-43F5-91D8-719291CEE566}" type="pres">
      <dgm:prSet presAssocID="{F91D3540-C4D1-4A8F-8ECD-C1EE13FE8542}" presName="Name9" presStyleLbl="parChTrans1D2" presStyleIdx="1" presStyleCnt="6"/>
      <dgm:spPr/>
      <dgm:t>
        <a:bodyPr/>
        <a:lstStyle/>
        <a:p>
          <a:endParaRPr lang="en-US"/>
        </a:p>
      </dgm:t>
    </dgm:pt>
    <dgm:pt modelId="{C82EF8EC-B172-447D-ABFE-A06D5BAA93B4}" type="pres">
      <dgm:prSet presAssocID="{F91D3540-C4D1-4A8F-8ECD-C1EE13FE8542}" presName="connTx" presStyleLbl="parChTrans1D2" presStyleIdx="1" presStyleCnt="6"/>
      <dgm:spPr/>
      <dgm:t>
        <a:bodyPr/>
        <a:lstStyle/>
        <a:p>
          <a:endParaRPr lang="en-US"/>
        </a:p>
      </dgm:t>
    </dgm:pt>
    <dgm:pt modelId="{A2052676-E10D-444D-9C29-7910F858D51C}" type="pres">
      <dgm:prSet presAssocID="{E611D15F-D720-443C-97F1-2EBEEE2F2B8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781397-35F1-4A11-8D22-17E05F437BCB}" type="pres">
      <dgm:prSet presAssocID="{F09D718F-FBAD-4BFE-971A-FA3B79719ECB}" presName="Name9" presStyleLbl="parChTrans1D2" presStyleIdx="2" presStyleCnt="6"/>
      <dgm:spPr/>
      <dgm:t>
        <a:bodyPr/>
        <a:lstStyle/>
        <a:p>
          <a:endParaRPr lang="en-US"/>
        </a:p>
      </dgm:t>
    </dgm:pt>
    <dgm:pt modelId="{C269A29B-BCA5-4CC3-B463-2DFE489A8C26}" type="pres">
      <dgm:prSet presAssocID="{F09D718F-FBAD-4BFE-971A-FA3B79719ECB}" presName="connTx" presStyleLbl="parChTrans1D2" presStyleIdx="2" presStyleCnt="6"/>
      <dgm:spPr/>
      <dgm:t>
        <a:bodyPr/>
        <a:lstStyle/>
        <a:p>
          <a:endParaRPr lang="en-US"/>
        </a:p>
      </dgm:t>
    </dgm:pt>
    <dgm:pt modelId="{E69BE035-FE18-4CC3-AED3-A769BE7F6414}" type="pres">
      <dgm:prSet presAssocID="{744D634C-BB13-4855-896D-760DF38F644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EFFD20-13BE-4C0F-A2A0-52779D3317C2}" type="pres">
      <dgm:prSet presAssocID="{3F32FD22-A23B-4C95-80D3-F8696A76FD5F}" presName="Name9" presStyleLbl="parChTrans1D2" presStyleIdx="3" presStyleCnt="6"/>
      <dgm:spPr/>
      <dgm:t>
        <a:bodyPr/>
        <a:lstStyle/>
        <a:p>
          <a:endParaRPr lang="en-US"/>
        </a:p>
      </dgm:t>
    </dgm:pt>
    <dgm:pt modelId="{092E4078-BA59-41E5-A9D9-8E31251C5DFA}" type="pres">
      <dgm:prSet presAssocID="{3F32FD22-A23B-4C95-80D3-F8696A76FD5F}" presName="connTx" presStyleLbl="parChTrans1D2" presStyleIdx="3" presStyleCnt="6"/>
      <dgm:spPr/>
      <dgm:t>
        <a:bodyPr/>
        <a:lstStyle/>
        <a:p>
          <a:endParaRPr lang="en-US"/>
        </a:p>
      </dgm:t>
    </dgm:pt>
    <dgm:pt modelId="{DFC831F7-1A70-4D13-843D-7B700B3EF345}" type="pres">
      <dgm:prSet presAssocID="{3A89A61C-AA7B-42F1-A7AA-6CA2AFC8477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981CE-4D96-4B1D-A063-7E45162FC2A5}" type="pres">
      <dgm:prSet presAssocID="{A0AEDF2B-2837-440F-8E4A-B16812E920AD}" presName="Name9" presStyleLbl="parChTrans1D2" presStyleIdx="4" presStyleCnt="6"/>
      <dgm:spPr/>
      <dgm:t>
        <a:bodyPr/>
        <a:lstStyle/>
        <a:p>
          <a:endParaRPr lang="en-US"/>
        </a:p>
      </dgm:t>
    </dgm:pt>
    <dgm:pt modelId="{CDEAB793-BACF-4A42-A22F-2FD34A6D0083}" type="pres">
      <dgm:prSet presAssocID="{A0AEDF2B-2837-440F-8E4A-B16812E920AD}" presName="connTx" presStyleLbl="parChTrans1D2" presStyleIdx="4" presStyleCnt="6"/>
      <dgm:spPr/>
      <dgm:t>
        <a:bodyPr/>
        <a:lstStyle/>
        <a:p>
          <a:endParaRPr lang="en-US"/>
        </a:p>
      </dgm:t>
    </dgm:pt>
    <dgm:pt modelId="{ADB8FBF7-9F98-4AC0-B988-433438CF318B}" type="pres">
      <dgm:prSet presAssocID="{256A43F8-A0BD-4BA7-8809-9FFE9AABB3A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BA30CE-F20A-4B70-B0C3-EE14ECF630DC}" type="pres">
      <dgm:prSet presAssocID="{A9AE10A0-5B0C-4C94-B785-893C3ECEA6F2}" presName="Name9" presStyleLbl="parChTrans1D2" presStyleIdx="5" presStyleCnt="6"/>
      <dgm:spPr/>
      <dgm:t>
        <a:bodyPr/>
        <a:lstStyle/>
        <a:p>
          <a:endParaRPr lang="en-US"/>
        </a:p>
      </dgm:t>
    </dgm:pt>
    <dgm:pt modelId="{A6330DBF-13B8-4DE9-A7A0-8403AE0F2172}" type="pres">
      <dgm:prSet presAssocID="{A9AE10A0-5B0C-4C94-B785-893C3ECEA6F2}" presName="connTx" presStyleLbl="parChTrans1D2" presStyleIdx="5" presStyleCnt="6"/>
      <dgm:spPr/>
      <dgm:t>
        <a:bodyPr/>
        <a:lstStyle/>
        <a:p>
          <a:endParaRPr lang="en-US"/>
        </a:p>
      </dgm:t>
    </dgm:pt>
    <dgm:pt modelId="{12409852-9743-4D41-BE1E-28938349F3E4}" type="pres">
      <dgm:prSet presAssocID="{C61B0AEF-EFE4-465F-B235-0389F1038FB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169A03-66FA-41DE-84BC-86A8402F334C}" type="presOf" srcId="{256A43F8-A0BD-4BA7-8809-9FFE9AABB3A3}" destId="{ADB8FBF7-9F98-4AC0-B988-433438CF318B}" srcOrd="0" destOrd="0" presId="urn:microsoft.com/office/officeart/2005/8/layout/radial1"/>
    <dgm:cxn modelId="{8BEA5CEB-D377-46DB-9686-5FB0A086F192}" type="presOf" srcId="{E611D15F-D720-443C-97F1-2EBEEE2F2B8D}" destId="{A2052676-E10D-444D-9C29-7910F858D51C}" srcOrd="0" destOrd="0" presId="urn:microsoft.com/office/officeart/2005/8/layout/radial1"/>
    <dgm:cxn modelId="{5BEA69F0-7A9F-4666-A21F-13D34B6ADAB1}" type="presOf" srcId="{3A89A61C-AA7B-42F1-A7AA-6CA2AFC8477B}" destId="{DFC831F7-1A70-4D13-843D-7B700B3EF345}" srcOrd="0" destOrd="0" presId="urn:microsoft.com/office/officeart/2005/8/layout/radial1"/>
    <dgm:cxn modelId="{623ADCF7-39FA-4D9D-BDB6-7EE85A42CB5C}" type="presOf" srcId="{A9AE10A0-5B0C-4C94-B785-893C3ECEA6F2}" destId="{27BA30CE-F20A-4B70-B0C3-EE14ECF630DC}" srcOrd="0" destOrd="0" presId="urn:microsoft.com/office/officeart/2005/8/layout/radial1"/>
    <dgm:cxn modelId="{BB69247E-2F5E-4D62-8BB4-B1F91FBFEF2F}" srcId="{B78AA027-4A11-411E-B45A-8E9FB9BD44D9}" destId="{744D634C-BB13-4855-896D-760DF38F644C}" srcOrd="2" destOrd="0" parTransId="{F09D718F-FBAD-4BFE-971A-FA3B79719ECB}" sibTransId="{AF358736-AFCA-48C4-8839-4A52910D6385}"/>
    <dgm:cxn modelId="{6C636913-4DBE-4C4C-B17F-5C2D48FE110A}" type="presOf" srcId="{F09D718F-FBAD-4BFE-971A-FA3B79719ECB}" destId="{C269A29B-BCA5-4CC3-B463-2DFE489A8C26}" srcOrd="1" destOrd="0" presId="urn:microsoft.com/office/officeart/2005/8/layout/radial1"/>
    <dgm:cxn modelId="{D99897DD-4F44-4FEA-88CF-CF23784406A7}" srcId="{B78AA027-4A11-411E-B45A-8E9FB9BD44D9}" destId="{E611D15F-D720-443C-97F1-2EBEEE2F2B8D}" srcOrd="1" destOrd="0" parTransId="{F91D3540-C4D1-4A8F-8ECD-C1EE13FE8542}" sibTransId="{82C7C1D4-7F97-48E3-BE9A-0A5E57A9109A}"/>
    <dgm:cxn modelId="{819EDA5F-81A0-4E7A-96A6-C11ADB7E5E65}" type="presOf" srcId="{3F32FD22-A23B-4C95-80D3-F8696A76FD5F}" destId="{00EFFD20-13BE-4C0F-A2A0-52779D3317C2}" srcOrd="0" destOrd="0" presId="urn:microsoft.com/office/officeart/2005/8/layout/radial1"/>
    <dgm:cxn modelId="{5F698749-432D-4852-BEE8-3B61A0802AFA}" type="presOf" srcId="{1A44D385-2E7F-4933-BDAC-151C2A5F5F4B}" destId="{AC4BA218-E842-467B-8EF9-8AE9426513D2}" srcOrd="0" destOrd="0" presId="urn:microsoft.com/office/officeart/2005/8/layout/radial1"/>
    <dgm:cxn modelId="{50DF96EF-7217-4BCB-9CFF-08CC58D4818C}" type="presOf" srcId="{AF3853E8-FAAC-44BE-AE49-A397CD80387B}" destId="{AF5FF6BF-7E08-4F1B-8EEF-946C4D5C5CE3}" srcOrd="0" destOrd="0" presId="urn:microsoft.com/office/officeart/2005/8/layout/radial1"/>
    <dgm:cxn modelId="{D93114D0-49F4-4664-AD2D-5946BD1E2CC1}" type="presOf" srcId="{A0AEDF2B-2837-440F-8E4A-B16812E920AD}" destId="{959981CE-4D96-4B1D-A063-7E45162FC2A5}" srcOrd="0" destOrd="0" presId="urn:microsoft.com/office/officeart/2005/8/layout/radial1"/>
    <dgm:cxn modelId="{E80463AE-FA4E-4D04-88D6-1A321B6E5843}" type="presOf" srcId="{A0AEDF2B-2837-440F-8E4A-B16812E920AD}" destId="{CDEAB793-BACF-4A42-A22F-2FD34A6D0083}" srcOrd="1" destOrd="0" presId="urn:microsoft.com/office/officeart/2005/8/layout/radial1"/>
    <dgm:cxn modelId="{C307503C-EAF7-4E1E-AC22-02907E26ED80}" type="presOf" srcId="{1A44D385-2E7F-4933-BDAC-151C2A5F5F4B}" destId="{AB96445D-7112-4475-88E2-951809939B8A}" srcOrd="1" destOrd="0" presId="urn:microsoft.com/office/officeart/2005/8/layout/radial1"/>
    <dgm:cxn modelId="{CDC053AD-6BCD-4AF6-BC51-23E3A167D6A1}" type="presOf" srcId="{C61B0AEF-EFE4-465F-B235-0389F1038FBA}" destId="{12409852-9743-4D41-BE1E-28938349F3E4}" srcOrd="0" destOrd="0" presId="urn:microsoft.com/office/officeart/2005/8/layout/radial1"/>
    <dgm:cxn modelId="{DCDDF7A8-56DA-432E-99C9-4F961272DCFC}" srcId="{B78AA027-4A11-411E-B45A-8E9FB9BD44D9}" destId="{C9EC3577-31D4-4F4A-9A1C-D661760F29FB}" srcOrd="0" destOrd="0" parTransId="{1A44D385-2E7F-4933-BDAC-151C2A5F5F4B}" sibTransId="{D9E6EED3-0A1D-45A8-8308-9695BB854FDD}"/>
    <dgm:cxn modelId="{78EA8690-0680-4DA9-B2BD-8D10C6DCC372}" srcId="{B78AA027-4A11-411E-B45A-8E9FB9BD44D9}" destId="{3A89A61C-AA7B-42F1-A7AA-6CA2AFC8477B}" srcOrd="3" destOrd="0" parTransId="{3F32FD22-A23B-4C95-80D3-F8696A76FD5F}" sibTransId="{89A6F543-0E0B-447D-A90E-4B3BC5670B4F}"/>
    <dgm:cxn modelId="{92BC6CA1-9B33-47EC-9C68-78059B83E97E}" type="presOf" srcId="{F91D3540-C4D1-4A8F-8ECD-C1EE13FE8542}" destId="{C7F573D8-3479-43F5-91D8-719291CEE566}" srcOrd="0" destOrd="0" presId="urn:microsoft.com/office/officeart/2005/8/layout/radial1"/>
    <dgm:cxn modelId="{4449EF10-2BAA-4EBC-8935-F46B2A253698}" srcId="{B78AA027-4A11-411E-B45A-8E9FB9BD44D9}" destId="{256A43F8-A0BD-4BA7-8809-9FFE9AABB3A3}" srcOrd="4" destOrd="0" parTransId="{A0AEDF2B-2837-440F-8E4A-B16812E920AD}" sibTransId="{5E11F7FE-D182-4611-A3EF-6548FCB752D6}"/>
    <dgm:cxn modelId="{C5D9B3A9-BFE3-411D-895E-7BD3E71F2B5E}" type="presOf" srcId="{3F32FD22-A23B-4C95-80D3-F8696A76FD5F}" destId="{092E4078-BA59-41E5-A9D9-8E31251C5DFA}" srcOrd="1" destOrd="0" presId="urn:microsoft.com/office/officeart/2005/8/layout/radial1"/>
    <dgm:cxn modelId="{F675F07C-BBC3-4DD9-94AB-4E2891B08EFB}" type="presOf" srcId="{B78AA027-4A11-411E-B45A-8E9FB9BD44D9}" destId="{D63D4238-7B8A-42DE-8D19-2D0738CFFDCD}" srcOrd="0" destOrd="0" presId="urn:microsoft.com/office/officeart/2005/8/layout/radial1"/>
    <dgm:cxn modelId="{FCC0DA96-3CF1-4A2F-93DD-6C08F9948BE0}" srcId="{AF3853E8-FAAC-44BE-AE49-A397CD80387B}" destId="{B78AA027-4A11-411E-B45A-8E9FB9BD44D9}" srcOrd="0" destOrd="0" parTransId="{A772692A-BEFE-4B49-844B-6B7716EA8A9F}" sibTransId="{BA866E29-EC1B-4BB2-B591-EEB31960BB84}"/>
    <dgm:cxn modelId="{B1508D1D-A521-4F57-A936-0F630066B3AE}" type="presOf" srcId="{A9AE10A0-5B0C-4C94-B785-893C3ECEA6F2}" destId="{A6330DBF-13B8-4DE9-A7A0-8403AE0F2172}" srcOrd="1" destOrd="0" presId="urn:microsoft.com/office/officeart/2005/8/layout/radial1"/>
    <dgm:cxn modelId="{0255DA50-5441-4F48-937B-91A39CB2DCD9}" type="presOf" srcId="{C9EC3577-31D4-4F4A-9A1C-D661760F29FB}" destId="{8BA445C8-7403-4B10-99FF-960A43BB7BF7}" srcOrd="0" destOrd="0" presId="urn:microsoft.com/office/officeart/2005/8/layout/radial1"/>
    <dgm:cxn modelId="{0A7E0F1B-2444-4F97-9AC2-B0498746FA4F}" srcId="{B78AA027-4A11-411E-B45A-8E9FB9BD44D9}" destId="{C61B0AEF-EFE4-465F-B235-0389F1038FBA}" srcOrd="5" destOrd="0" parTransId="{A9AE10A0-5B0C-4C94-B785-893C3ECEA6F2}" sibTransId="{27F2CFDC-11E7-4D5D-ABA2-B064F232FD19}"/>
    <dgm:cxn modelId="{C23A6FAF-5538-40A6-8A1B-242253C4ECAA}" type="presOf" srcId="{F09D718F-FBAD-4BFE-971A-FA3B79719ECB}" destId="{69781397-35F1-4A11-8D22-17E05F437BCB}" srcOrd="0" destOrd="0" presId="urn:microsoft.com/office/officeart/2005/8/layout/radial1"/>
    <dgm:cxn modelId="{9E67ED99-0C7E-4988-8FE9-AB9B8330814A}" type="presOf" srcId="{744D634C-BB13-4855-896D-760DF38F644C}" destId="{E69BE035-FE18-4CC3-AED3-A769BE7F6414}" srcOrd="0" destOrd="0" presId="urn:microsoft.com/office/officeart/2005/8/layout/radial1"/>
    <dgm:cxn modelId="{CBD751CC-3FCF-470D-808F-403AE2C20EED}" type="presOf" srcId="{F91D3540-C4D1-4A8F-8ECD-C1EE13FE8542}" destId="{C82EF8EC-B172-447D-ABFE-A06D5BAA93B4}" srcOrd="1" destOrd="0" presId="urn:microsoft.com/office/officeart/2005/8/layout/radial1"/>
    <dgm:cxn modelId="{1C01EF69-E7C0-4515-8E61-B5883E0CE6CF}" type="presParOf" srcId="{AF5FF6BF-7E08-4F1B-8EEF-946C4D5C5CE3}" destId="{D63D4238-7B8A-42DE-8D19-2D0738CFFDCD}" srcOrd="0" destOrd="0" presId="urn:microsoft.com/office/officeart/2005/8/layout/radial1"/>
    <dgm:cxn modelId="{824E56C6-9EB7-4F9D-932F-2ECC3970C5B1}" type="presParOf" srcId="{AF5FF6BF-7E08-4F1B-8EEF-946C4D5C5CE3}" destId="{AC4BA218-E842-467B-8EF9-8AE9426513D2}" srcOrd="1" destOrd="0" presId="urn:microsoft.com/office/officeart/2005/8/layout/radial1"/>
    <dgm:cxn modelId="{0F0BC42B-0AAE-4F4E-87FE-94D28E872F0C}" type="presParOf" srcId="{AC4BA218-E842-467B-8EF9-8AE9426513D2}" destId="{AB96445D-7112-4475-88E2-951809939B8A}" srcOrd="0" destOrd="0" presId="urn:microsoft.com/office/officeart/2005/8/layout/radial1"/>
    <dgm:cxn modelId="{48D5A0D4-AD36-4E7F-9974-AF4C17F922F0}" type="presParOf" srcId="{AF5FF6BF-7E08-4F1B-8EEF-946C4D5C5CE3}" destId="{8BA445C8-7403-4B10-99FF-960A43BB7BF7}" srcOrd="2" destOrd="0" presId="urn:microsoft.com/office/officeart/2005/8/layout/radial1"/>
    <dgm:cxn modelId="{D8B27652-4398-4664-9B4A-F2B559B15E8F}" type="presParOf" srcId="{AF5FF6BF-7E08-4F1B-8EEF-946C4D5C5CE3}" destId="{C7F573D8-3479-43F5-91D8-719291CEE566}" srcOrd="3" destOrd="0" presId="urn:microsoft.com/office/officeart/2005/8/layout/radial1"/>
    <dgm:cxn modelId="{A75E5B6C-F4CD-48F2-93CC-99B9418A5DB0}" type="presParOf" srcId="{C7F573D8-3479-43F5-91D8-719291CEE566}" destId="{C82EF8EC-B172-447D-ABFE-A06D5BAA93B4}" srcOrd="0" destOrd="0" presId="urn:microsoft.com/office/officeart/2005/8/layout/radial1"/>
    <dgm:cxn modelId="{3A70A74B-DF6B-455C-A7BB-0CDB1A7713B4}" type="presParOf" srcId="{AF5FF6BF-7E08-4F1B-8EEF-946C4D5C5CE3}" destId="{A2052676-E10D-444D-9C29-7910F858D51C}" srcOrd="4" destOrd="0" presId="urn:microsoft.com/office/officeart/2005/8/layout/radial1"/>
    <dgm:cxn modelId="{78F02595-5401-40A1-B780-4CA74295E99D}" type="presParOf" srcId="{AF5FF6BF-7E08-4F1B-8EEF-946C4D5C5CE3}" destId="{69781397-35F1-4A11-8D22-17E05F437BCB}" srcOrd="5" destOrd="0" presId="urn:microsoft.com/office/officeart/2005/8/layout/radial1"/>
    <dgm:cxn modelId="{C1BE38C6-4813-4E45-9CB3-4DA2A3F518F6}" type="presParOf" srcId="{69781397-35F1-4A11-8D22-17E05F437BCB}" destId="{C269A29B-BCA5-4CC3-B463-2DFE489A8C26}" srcOrd="0" destOrd="0" presId="urn:microsoft.com/office/officeart/2005/8/layout/radial1"/>
    <dgm:cxn modelId="{2DBFF536-9943-44A6-9327-1E3B0EC5E9A4}" type="presParOf" srcId="{AF5FF6BF-7E08-4F1B-8EEF-946C4D5C5CE3}" destId="{E69BE035-FE18-4CC3-AED3-A769BE7F6414}" srcOrd="6" destOrd="0" presId="urn:microsoft.com/office/officeart/2005/8/layout/radial1"/>
    <dgm:cxn modelId="{A813419D-1D1E-4376-9FF4-3DCECD8D0545}" type="presParOf" srcId="{AF5FF6BF-7E08-4F1B-8EEF-946C4D5C5CE3}" destId="{00EFFD20-13BE-4C0F-A2A0-52779D3317C2}" srcOrd="7" destOrd="0" presId="urn:microsoft.com/office/officeart/2005/8/layout/radial1"/>
    <dgm:cxn modelId="{AC489B6B-A7EC-4D6B-9A40-05CD6A92FAF0}" type="presParOf" srcId="{00EFFD20-13BE-4C0F-A2A0-52779D3317C2}" destId="{092E4078-BA59-41E5-A9D9-8E31251C5DFA}" srcOrd="0" destOrd="0" presId="urn:microsoft.com/office/officeart/2005/8/layout/radial1"/>
    <dgm:cxn modelId="{46DFA978-5716-459F-B6C7-E6AE1A0C1F24}" type="presParOf" srcId="{AF5FF6BF-7E08-4F1B-8EEF-946C4D5C5CE3}" destId="{DFC831F7-1A70-4D13-843D-7B700B3EF345}" srcOrd="8" destOrd="0" presId="urn:microsoft.com/office/officeart/2005/8/layout/radial1"/>
    <dgm:cxn modelId="{63028E5B-4434-4AA6-87B1-6643429A8BF6}" type="presParOf" srcId="{AF5FF6BF-7E08-4F1B-8EEF-946C4D5C5CE3}" destId="{959981CE-4D96-4B1D-A063-7E45162FC2A5}" srcOrd="9" destOrd="0" presId="urn:microsoft.com/office/officeart/2005/8/layout/radial1"/>
    <dgm:cxn modelId="{2F76CAB3-95D6-4294-A92A-70245B204BB9}" type="presParOf" srcId="{959981CE-4D96-4B1D-A063-7E45162FC2A5}" destId="{CDEAB793-BACF-4A42-A22F-2FD34A6D0083}" srcOrd="0" destOrd="0" presId="urn:microsoft.com/office/officeart/2005/8/layout/radial1"/>
    <dgm:cxn modelId="{5A4B2A63-87EC-4AED-A937-80010D8E75E1}" type="presParOf" srcId="{AF5FF6BF-7E08-4F1B-8EEF-946C4D5C5CE3}" destId="{ADB8FBF7-9F98-4AC0-B988-433438CF318B}" srcOrd="10" destOrd="0" presId="urn:microsoft.com/office/officeart/2005/8/layout/radial1"/>
    <dgm:cxn modelId="{9B48D7FE-C75B-42BC-A89B-22EF75992BE2}" type="presParOf" srcId="{AF5FF6BF-7E08-4F1B-8EEF-946C4D5C5CE3}" destId="{27BA30CE-F20A-4B70-B0C3-EE14ECF630DC}" srcOrd="11" destOrd="0" presId="urn:microsoft.com/office/officeart/2005/8/layout/radial1"/>
    <dgm:cxn modelId="{02A696E3-9C23-4CC6-B121-413928B8DFC1}" type="presParOf" srcId="{27BA30CE-F20A-4B70-B0C3-EE14ECF630DC}" destId="{A6330DBF-13B8-4DE9-A7A0-8403AE0F2172}" srcOrd="0" destOrd="0" presId="urn:microsoft.com/office/officeart/2005/8/layout/radial1"/>
    <dgm:cxn modelId="{62B70CE2-8EC8-42DA-9629-68DB4EADCDC8}" type="presParOf" srcId="{AF5FF6BF-7E08-4F1B-8EEF-946C4D5C5CE3}" destId="{12409852-9743-4D41-BE1E-28938349F3E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B0F104-CBA3-4375-AF4B-514B4C9F8F99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7783927-E36D-4F79-8F8E-EADD36A1DBA0}">
      <dgm:prSet phldrT="[Text]" custT="1"/>
      <dgm:spPr/>
      <dgm:t>
        <a:bodyPr/>
        <a:lstStyle/>
        <a:p>
          <a:pPr algn="ctr" rtl="1"/>
          <a:r>
            <a:rPr lang="fa-IR" sz="1200" dirty="0" smtClean="0">
              <a:solidFill>
                <a:schemeClr val="tx1"/>
              </a:solidFill>
              <a:cs typeface="B Titr" pitchFamily="2" charset="-78"/>
            </a:rPr>
            <a:t>اعضای جوان  </a:t>
          </a:r>
          <a:r>
            <a:rPr lang="fa-IR" sz="1200" u="sng" dirty="0" smtClean="0">
              <a:solidFill>
                <a:schemeClr val="tx1"/>
              </a:solidFill>
              <a:cs typeface="B Titr" pitchFamily="2" charset="-78"/>
            </a:rPr>
            <a:t>تایید شده  </a:t>
          </a:r>
          <a:r>
            <a:rPr lang="fa-IR" sz="1200" u="none" dirty="0" smtClean="0">
              <a:solidFill>
                <a:schemeClr val="tx1"/>
              </a:solidFill>
              <a:cs typeface="B Titr" pitchFamily="2" charset="-78"/>
            </a:rPr>
            <a:t>تا پایان سه ماهه اول</a:t>
          </a:r>
          <a:r>
            <a:rPr lang="fa-IR" sz="1200" u="sng" dirty="0" smtClean="0">
              <a:solidFill>
                <a:schemeClr val="tx1"/>
              </a:solidFill>
              <a:cs typeface="B Titr" pitchFamily="2" charset="-78"/>
            </a:rPr>
            <a:t> </a:t>
          </a:r>
          <a:r>
            <a:rPr lang="fa-IR" sz="1200" dirty="0" smtClean="0">
              <a:solidFill>
                <a:schemeClr val="tx1"/>
              </a:solidFill>
              <a:cs typeface="B Titr" pitchFamily="2" charset="-78"/>
            </a:rPr>
            <a:t>به تفکیک عضویت درکانون</a:t>
          </a:r>
        </a:p>
        <a:p>
          <a:pPr algn="ctr" rtl="1"/>
          <a:r>
            <a:rPr lang="fa-IR" sz="1200" dirty="0" smtClean="0">
              <a:solidFill>
                <a:schemeClr val="tx1"/>
              </a:solidFill>
              <a:cs typeface="B Titr" pitchFamily="2" charset="-78"/>
            </a:rPr>
            <a:t> </a:t>
          </a:r>
          <a:r>
            <a:rPr lang="fa-IR" sz="1600" dirty="0" smtClean="0">
              <a:solidFill>
                <a:schemeClr val="tx1"/>
              </a:solidFill>
              <a:cs typeface="B Titr" pitchFamily="2" charset="-78"/>
            </a:rPr>
            <a:t>---     نفر </a:t>
          </a:r>
          <a:endParaRPr lang="en-US" sz="1600" dirty="0">
            <a:solidFill>
              <a:schemeClr val="tx1"/>
            </a:solidFill>
            <a:cs typeface="B Titr" pitchFamily="2" charset="-78"/>
          </a:endParaRPr>
        </a:p>
      </dgm:t>
    </dgm:pt>
    <dgm:pt modelId="{6ABE6F6E-2AD6-480D-90D9-F5038B029885}" type="sibTrans" cxnId="{D40BFEFD-0585-44DC-84CC-2D56D752BE9F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A5521EA3-00E5-4BA2-A610-45F6F7CF1163}" type="parTrans" cxnId="{D40BFEFD-0585-44DC-84CC-2D56D752BE9F}">
      <dgm:prSet/>
      <dgm:spPr/>
      <dgm:t>
        <a:bodyPr/>
        <a:lstStyle/>
        <a:p>
          <a:pPr rtl="1"/>
          <a:endParaRPr lang="en-US" sz="1400">
            <a:solidFill>
              <a:schemeClr val="tx1"/>
            </a:solidFill>
            <a:cs typeface="B Titr" pitchFamily="2" charset="-78"/>
          </a:endParaRPr>
        </a:p>
      </dgm:t>
    </dgm:pt>
    <dgm:pt modelId="{BE95DEE7-2C17-4A72-B43A-878B442645EF}" type="pres">
      <dgm:prSet presAssocID="{DEB0F104-CBA3-4375-AF4B-514B4C9F8F99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68AC51-93F3-4D76-93EC-AF048E64F0EC}" type="pres">
      <dgm:prSet presAssocID="{37783927-E36D-4F79-8F8E-EADD36A1DBA0}" presName="parentLin" presStyleCnt="0"/>
      <dgm:spPr/>
      <dgm:t>
        <a:bodyPr/>
        <a:lstStyle/>
        <a:p>
          <a:endParaRPr lang="en-US"/>
        </a:p>
      </dgm:t>
    </dgm:pt>
    <dgm:pt modelId="{A15FA6EB-D137-41A9-A301-218F45E551EC}" type="pres">
      <dgm:prSet presAssocID="{37783927-E36D-4F79-8F8E-EADD36A1DBA0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BBF92B62-A336-4884-9972-6821D6C15D0F}" type="pres">
      <dgm:prSet presAssocID="{37783927-E36D-4F79-8F8E-EADD36A1DBA0}" presName="parentText" presStyleLbl="node1" presStyleIdx="0" presStyleCnt="1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B500C-8BEB-4D55-B9AC-B509CE9CDAA1}" type="pres">
      <dgm:prSet presAssocID="{37783927-E36D-4F79-8F8E-EADD36A1DBA0}" presName="negativeSpace" presStyleCnt="0"/>
      <dgm:spPr/>
      <dgm:t>
        <a:bodyPr/>
        <a:lstStyle/>
        <a:p>
          <a:endParaRPr lang="en-US"/>
        </a:p>
      </dgm:t>
    </dgm:pt>
    <dgm:pt modelId="{42D56882-2E73-4A02-8C36-DCA32CC077FB}" type="pres">
      <dgm:prSet presAssocID="{37783927-E36D-4F79-8F8E-EADD36A1DBA0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0BB879-29B4-48B5-98B9-88EF46D83875}" type="presOf" srcId="{DEB0F104-CBA3-4375-AF4B-514B4C9F8F99}" destId="{BE95DEE7-2C17-4A72-B43A-878B442645EF}" srcOrd="0" destOrd="0" presId="urn:microsoft.com/office/officeart/2005/8/layout/list1"/>
    <dgm:cxn modelId="{6D8871B3-D8E1-47D1-8A89-E8F9A1F60269}" type="presOf" srcId="{37783927-E36D-4F79-8F8E-EADD36A1DBA0}" destId="{A15FA6EB-D137-41A9-A301-218F45E551EC}" srcOrd="0" destOrd="0" presId="urn:microsoft.com/office/officeart/2005/8/layout/list1"/>
    <dgm:cxn modelId="{D40BFEFD-0585-44DC-84CC-2D56D752BE9F}" srcId="{DEB0F104-CBA3-4375-AF4B-514B4C9F8F99}" destId="{37783927-E36D-4F79-8F8E-EADD36A1DBA0}" srcOrd="0" destOrd="0" parTransId="{A5521EA3-00E5-4BA2-A610-45F6F7CF1163}" sibTransId="{6ABE6F6E-2AD6-480D-90D9-F5038B029885}"/>
    <dgm:cxn modelId="{D8C16C6A-0EDD-4D7C-BE6C-DDF8A9BC7E0F}" type="presOf" srcId="{37783927-E36D-4F79-8F8E-EADD36A1DBA0}" destId="{BBF92B62-A336-4884-9972-6821D6C15D0F}" srcOrd="1" destOrd="0" presId="urn:microsoft.com/office/officeart/2005/8/layout/list1"/>
    <dgm:cxn modelId="{043594D2-DBB5-4A63-8033-CDC0AAB8054B}" type="presParOf" srcId="{BE95DEE7-2C17-4A72-B43A-878B442645EF}" destId="{C068AC51-93F3-4D76-93EC-AF048E64F0EC}" srcOrd="0" destOrd="0" presId="urn:microsoft.com/office/officeart/2005/8/layout/list1"/>
    <dgm:cxn modelId="{99E59553-3363-4C5B-9E1E-14E747F42D9B}" type="presParOf" srcId="{C068AC51-93F3-4D76-93EC-AF048E64F0EC}" destId="{A15FA6EB-D137-41A9-A301-218F45E551EC}" srcOrd="0" destOrd="0" presId="urn:microsoft.com/office/officeart/2005/8/layout/list1"/>
    <dgm:cxn modelId="{0D53FC1C-68BD-49BB-BCA7-598A08B94C37}" type="presParOf" srcId="{C068AC51-93F3-4D76-93EC-AF048E64F0EC}" destId="{BBF92B62-A336-4884-9972-6821D6C15D0F}" srcOrd="1" destOrd="0" presId="urn:microsoft.com/office/officeart/2005/8/layout/list1"/>
    <dgm:cxn modelId="{FCE68F2E-E920-4453-A0CA-0FD6ED7A4A53}" type="presParOf" srcId="{BE95DEE7-2C17-4A72-B43A-878B442645EF}" destId="{BD0B500C-8BEB-4D55-B9AC-B509CE9CDAA1}" srcOrd="1" destOrd="0" presId="urn:microsoft.com/office/officeart/2005/8/layout/list1"/>
    <dgm:cxn modelId="{5D052147-A017-4B46-8432-5E6B0C849EC5}" type="presParOf" srcId="{BE95DEE7-2C17-4A72-B43A-878B442645EF}" destId="{42D56882-2E73-4A02-8C36-DCA32CC077F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CF5F1B-6D60-469B-B5CE-E64E9ABD9833}" type="doc">
      <dgm:prSet loTypeId="urn:microsoft.com/office/officeart/2005/8/layout/arrow5" loCatId="process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249B1E3-39C7-4BE4-A713-55483530EB6B}">
      <dgm:prSet phldrT="[Text]" custT="1"/>
      <dgm:spPr>
        <a:solidFill>
          <a:srgbClr val="00B0F0"/>
        </a:solidFill>
      </dgm:spPr>
      <dgm:t>
        <a:bodyPr/>
        <a:lstStyle/>
        <a:p>
          <a:r>
            <a:rPr lang="fa-IR" sz="1200" dirty="0" smtClean="0">
              <a:solidFill>
                <a:schemeClr val="tx1"/>
              </a:solidFill>
              <a:cs typeface="B Titr" pitchFamily="2" charset="-78"/>
            </a:rPr>
            <a:t>199 طرح و برنامه </a:t>
          </a:r>
          <a:endParaRPr lang="en-US" sz="1200" dirty="0">
            <a:solidFill>
              <a:schemeClr val="tx1"/>
            </a:solidFill>
            <a:cs typeface="B Titr" pitchFamily="2" charset="-78"/>
          </a:endParaRPr>
        </a:p>
      </dgm:t>
    </dgm:pt>
    <dgm:pt modelId="{1C398108-B1D3-4A93-9EBE-7C162170CA02}" type="parTrans" cxnId="{C8E10C83-3C90-49BB-81CC-C3762AA6E12C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8DFEA310-6963-4DF9-9CA2-926822695C67}" type="sibTrans" cxnId="{C8E10C83-3C90-49BB-81CC-C3762AA6E12C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52256EB4-7B86-480F-8423-45A33D8C00DC}">
      <dgm:prSet phldrT="[Text]" custT="1"/>
      <dgm:spPr/>
      <dgm:t>
        <a:bodyPr/>
        <a:lstStyle/>
        <a:p>
          <a:r>
            <a:rPr lang="fa-IR" sz="1200" dirty="0" smtClean="0">
              <a:solidFill>
                <a:schemeClr val="tx1"/>
              </a:solidFill>
              <a:cs typeface="B Titr" pitchFamily="2" charset="-78"/>
            </a:rPr>
            <a:t>9488 (نفر –برنامه ) بهره ور</a:t>
          </a:r>
          <a:endParaRPr lang="en-US" sz="1200" dirty="0">
            <a:solidFill>
              <a:schemeClr val="tx1"/>
            </a:solidFill>
            <a:cs typeface="B Titr" pitchFamily="2" charset="-78"/>
          </a:endParaRPr>
        </a:p>
      </dgm:t>
    </dgm:pt>
    <dgm:pt modelId="{7E3A56DA-34BC-4D94-9C08-746113B2D08A}" type="sibTrans" cxnId="{620292ED-3085-42E3-BDCE-B340021F9557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214FD6ED-E6DD-4E16-96DA-D93D09A8AD0D}" type="parTrans" cxnId="{620292ED-3085-42E3-BDCE-B340021F9557}">
      <dgm:prSet/>
      <dgm:spPr/>
      <dgm:t>
        <a:bodyPr/>
        <a:lstStyle/>
        <a:p>
          <a:endParaRPr lang="en-US" sz="900">
            <a:solidFill>
              <a:schemeClr val="tx1"/>
            </a:solidFill>
          </a:endParaRPr>
        </a:p>
      </dgm:t>
    </dgm:pt>
    <dgm:pt modelId="{DDFD0BB2-07F2-4016-8974-F40C289F6FEB}" type="pres">
      <dgm:prSet presAssocID="{66CF5F1B-6D60-469B-B5CE-E64E9ABD98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A3DC67-90D5-4708-B42D-EFD6052E2723}" type="pres">
      <dgm:prSet presAssocID="{7249B1E3-39C7-4BE4-A713-55483530EB6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214A92-5103-4B16-8394-30D4CC4A3D54}" type="pres">
      <dgm:prSet presAssocID="{52256EB4-7B86-480F-8423-45A33D8C00DC}" presName="arrow" presStyleLbl="node1" presStyleIdx="1" presStyleCnt="2" custScaleY="100178" custRadScaleRad="79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E3EC3B-B634-44FC-81B7-A673389CA0C0}" type="presOf" srcId="{66CF5F1B-6D60-469B-B5CE-E64E9ABD9833}" destId="{DDFD0BB2-07F2-4016-8974-F40C289F6FEB}" srcOrd="0" destOrd="0" presId="urn:microsoft.com/office/officeart/2005/8/layout/arrow5"/>
    <dgm:cxn modelId="{C8E10C83-3C90-49BB-81CC-C3762AA6E12C}" srcId="{66CF5F1B-6D60-469B-B5CE-E64E9ABD9833}" destId="{7249B1E3-39C7-4BE4-A713-55483530EB6B}" srcOrd="0" destOrd="0" parTransId="{1C398108-B1D3-4A93-9EBE-7C162170CA02}" sibTransId="{8DFEA310-6963-4DF9-9CA2-926822695C67}"/>
    <dgm:cxn modelId="{439999A6-54B1-491B-AB7F-C53437575BA0}" type="presOf" srcId="{7249B1E3-39C7-4BE4-A713-55483530EB6B}" destId="{85A3DC67-90D5-4708-B42D-EFD6052E2723}" srcOrd="0" destOrd="0" presId="urn:microsoft.com/office/officeart/2005/8/layout/arrow5"/>
    <dgm:cxn modelId="{1A84863C-837A-4F67-9B02-22DE13299F80}" type="presOf" srcId="{52256EB4-7B86-480F-8423-45A33D8C00DC}" destId="{65214A92-5103-4B16-8394-30D4CC4A3D54}" srcOrd="0" destOrd="0" presId="urn:microsoft.com/office/officeart/2005/8/layout/arrow5"/>
    <dgm:cxn modelId="{620292ED-3085-42E3-BDCE-B340021F9557}" srcId="{66CF5F1B-6D60-469B-B5CE-E64E9ABD9833}" destId="{52256EB4-7B86-480F-8423-45A33D8C00DC}" srcOrd="1" destOrd="0" parTransId="{214FD6ED-E6DD-4E16-96DA-D93D09A8AD0D}" sibTransId="{7E3A56DA-34BC-4D94-9C08-746113B2D08A}"/>
    <dgm:cxn modelId="{9D49A9C9-A236-426A-9A52-AD96E49DEA7E}" type="presParOf" srcId="{DDFD0BB2-07F2-4016-8974-F40C289F6FEB}" destId="{85A3DC67-90D5-4708-B42D-EFD6052E2723}" srcOrd="0" destOrd="0" presId="urn:microsoft.com/office/officeart/2005/8/layout/arrow5"/>
    <dgm:cxn modelId="{AFD43CC7-6ED2-4D33-8580-D2EE7944B969}" type="presParOf" srcId="{DDFD0BB2-07F2-4016-8974-F40C289F6FEB}" destId="{65214A92-5103-4B16-8394-30D4CC4A3D5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5D4172-B0DE-4190-9F8C-736AC992AC1E}" type="doc">
      <dgm:prSet loTypeId="urn:microsoft.com/office/officeart/2005/8/layout/equation2" loCatId="process" qsTypeId="urn:microsoft.com/office/officeart/2005/8/quickstyle/simple1" qsCatId="simple" csTypeId="urn:microsoft.com/office/officeart/2005/8/colors/colorful2" csCatId="colorful" phldr="1"/>
      <dgm:spPr/>
    </dgm:pt>
    <dgm:pt modelId="{B93162D0-1C7D-4EB1-8B9E-1B7391E517CF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a-IR" sz="1050" dirty="0" smtClean="0">
              <a:solidFill>
                <a:schemeClr val="tx1"/>
              </a:solidFill>
              <a:cs typeface="B Titr" pitchFamily="2" charset="-78"/>
            </a:rPr>
            <a:t>خواهر  11798</a:t>
          </a:r>
          <a:endParaRPr lang="en-US" sz="1050" dirty="0">
            <a:solidFill>
              <a:schemeClr val="tx1"/>
            </a:solidFill>
            <a:cs typeface="B Titr" pitchFamily="2" charset="-78"/>
          </a:endParaRPr>
        </a:p>
      </dgm:t>
    </dgm:pt>
    <dgm:pt modelId="{8E8D83F2-48C2-43CC-AC8D-90FD611D75E1}" type="parTrans" cxnId="{3F1DA50B-E771-426C-881B-2F0890A96C79}">
      <dgm:prSet/>
      <dgm:spPr/>
      <dgm:t>
        <a:bodyPr/>
        <a:lstStyle/>
        <a:p>
          <a:endParaRPr lang="en-US" sz="1050">
            <a:solidFill>
              <a:schemeClr val="tx1"/>
            </a:solidFill>
            <a:cs typeface="B Titr" pitchFamily="2" charset="-78"/>
          </a:endParaRPr>
        </a:p>
      </dgm:t>
    </dgm:pt>
    <dgm:pt modelId="{A7F8A33D-EEF3-4784-B3C1-29AEE7669D68}" type="sibTrans" cxnId="{3F1DA50B-E771-426C-881B-2F0890A96C79}">
      <dgm:prSet custT="1"/>
      <dgm:spPr/>
      <dgm:t>
        <a:bodyPr/>
        <a:lstStyle/>
        <a:p>
          <a:endParaRPr lang="en-US" sz="1050">
            <a:solidFill>
              <a:schemeClr val="tx1"/>
            </a:solidFill>
            <a:cs typeface="B Titr" pitchFamily="2" charset="-78"/>
          </a:endParaRPr>
        </a:p>
      </dgm:t>
    </dgm:pt>
    <dgm:pt modelId="{9B1A277F-5171-4023-B5A8-508801F9C8DA}">
      <dgm:prSet phldrT="[Text]" custT="1"/>
      <dgm:spPr>
        <a:solidFill>
          <a:srgbClr val="0DC0FF"/>
        </a:solidFill>
      </dgm:spPr>
      <dgm:t>
        <a:bodyPr/>
        <a:lstStyle/>
        <a:p>
          <a:r>
            <a:rPr lang="fa-IR" sz="1050" dirty="0" smtClean="0">
              <a:solidFill>
                <a:schemeClr val="tx1"/>
              </a:solidFill>
              <a:cs typeface="B Titr" pitchFamily="2" charset="-78"/>
            </a:rPr>
            <a:t>برادر 15410</a:t>
          </a:r>
          <a:endParaRPr lang="en-US" sz="1050" dirty="0">
            <a:solidFill>
              <a:schemeClr val="tx1"/>
            </a:solidFill>
            <a:cs typeface="B Titr" pitchFamily="2" charset="-78"/>
          </a:endParaRPr>
        </a:p>
      </dgm:t>
    </dgm:pt>
    <dgm:pt modelId="{F380CA76-80ED-45DF-B92A-ABD6BF22BF64}" type="parTrans" cxnId="{33839EFF-6725-44EC-B100-5559E1C57F47}">
      <dgm:prSet/>
      <dgm:spPr/>
      <dgm:t>
        <a:bodyPr/>
        <a:lstStyle/>
        <a:p>
          <a:endParaRPr lang="en-US" sz="1050">
            <a:solidFill>
              <a:schemeClr val="tx1"/>
            </a:solidFill>
            <a:cs typeface="B Titr" pitchFamily="2" charset="-78"/>
          </a:endParaRPr>
        </a:p>
      </dgm:t>
    </dgm:pt>
    <dgm:pt modelId="{2601AF11-5881-4A81-957D-D35562773693}" type="sibTrans" cxnId="{33839EFF-6725-44EC-B100-5559E1C57F47}">
      <dgm:prSet custT="1"/>
      <dgm:spPr/>
      <dgm:t>
        <a:bodyPr/>
        <a:lstStyle/>
        <a:p>
          <a:endParaRPr lang="en-US" sz="1050">
            <a:solidFill>
              <a:schemeClr val="tx1"/>
            </a:solidFill>
            <a:cs typeface="B Titr" pitchFamily="2" charset="-78"/>
          </a:endParaRPr>
        </a:p>
      </dgm:t>
    </dgm:pt>
    <dgm:pt modelId="{230FF85D-FB81-4072-B902-E904B59F3384}">
      <dgm:prSet phldrT="[Text]" custT="1"/>
      <dgm:spPr>
        <a:solidFill>
          <a:srgbClr val="0070C0"/>
        </a:solidFill>
      </dgm:spPr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fa-IR" sz="1050" b="1" dirty="0" smtClean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کل اعضا به تفکیک جنسیت </a:t>
          </a: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fa-IR" sz="700" b="1" u="sng" dirty="0" smtClean="0">
              <a:solidFill>
                <a:srgbClr val="FFFF00"/>
              </a:solidFill>
              <a:latin typeface="Calibri"/>
              <a:ea typeface="+mn-ea"/>
              <a:cs typeface="B Titr" pitchFamily="2" charset="-78"/>
            </a:rPr>
            <a:t>(ثبت شده درسامانه جدید)</a:t>
          </a: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fa-IR" sz="1400" b="1" dirty="0" smtClean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27208</a:t>
          </a:r>
          <a:endParaRPr lang="en-US" sz="1050" dirty="0">
            <a:solidFill>
              <a:schemeClr val="bg1"/>
            </a:solidFill>
            <a:cs typeface="B Titr" pitchFamily="2" charset="-78"/>
          </a:endParaRPr>
        </a:p>
      </dgm:t>
    </dgm:pt>
    <dgm:pt modelId="{FE83EE1D-5A32-4D9D-8B03-7B4AF79CD5EC}" type="parTrans" cxnId="{6720048A-C44B-42BF-8D6D-1F18B70449A6}">
      <dgm:prSet/>
      <dgm:spPr/>
      <dgm:t>
        <a:bodyPr/>
        <a:lstStyle/>
        <a:p>
          <a:endParaRPr lang="en-US" sz="1050">
            <a:solidFill>
              <a:schemeClr val="tx1"/>
            </a:solidFill>
            <a:cs typeface="B Titr" pitchFamily="2" charset="-78"/>
          </a:endParaRPr>
        </a:p>
      </dgm:t>
    </dgm:pt>
    <dgm:pt modelId="{6D0DCA4A-35E4-4161-A4B7-174B4946392E}" type="sibTrans" cxnId="{6720048A-C44B-42BF-8D6D-1F18B70449A6}">
      <dgm:prSet/>
      <dgm:spPr/>
      <dgm:t>
        <a:bodyPr/>
        <a:lstStyle/>
        <a:p>
          <a:endParaRPr lang="en-US" sz="1050">
            <a:solidFill>
              <a:schemeClr val="tx1"/>
            </a:solidFill>
            <a:cs typeface="B Titr" pitchFamily="2" charset="-78"/>
          </a:endParaRPr>
        </a:p>
      </dgm:t>
    </dgm:pt>
    <dgm:pt modelId="{8DA89CAF-DD58-4BB1-827B-E80E27AA7DD6}" type="pres">
      <dgm:prSet presAssocID="{F45D4172-B0DE-4190-9F8C-736AC992AC1E}" presName="Name0" presStyleCnt="0">
        <dgm:presLayoutVars>
          <dgm:dir/>
          <dgm:resizeHandles val="exact"/>
        </dgm:presLayoutVars>
      </dgm:prSet>
      <dgm:spPr/>
    </dgm:pt>
    <dgm:pt modelId="{5795F642-EAFD-47F1-A7A5-DD611D3FCF56}" type="pres">
      <dgm:prSet presAssocID="{F45D4172-B0DE-4190-9F8C-736AC992AC1E}" presName="vNodes" presStyleCnt="0"/>
      <dgm:spPr/>
    </dgm:pt>
    <dgm:pt modelId="{8E0A1F3D-44E4-4698-A88C-47B217731889}" type="pres">
      <dgm:prSet presAssocID="{B93162D0-1C7D-4EB1-8B9E-1B7391E517CF}" presName="node" presStyleLbl="node1" presStyleIdx="0" presStyleCnt="3" custScaleX="234107" custScaleY="212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C5B9A8-64E8-4DDC-B050-4989975D9CEC}" type="pres">
      <dgm:prSet presAssocID="{A7F8A33D-EEF3-4784-B3C1-29AEE7669D68}" presName="spacerT" presStyleCnt="0"/>
      <dgm:spPr/>
    </dgm:pt>
    <dgm:pt modelId="{A4F91602-9ACD-4AF1-9A70-8CAC0E466734}" type="pres">
      <dgm:prSet presAssocID="{A7F8A33D-EEF3-4784-B3C1-29AEE7669D6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E0B44EF-738D-42F6-B726-45BC3CEEB334}" type="pres">
      <dgm:prSet presAssocID="{A7F8A33D-EEF3-4784-B3C1-29AEE7669D68}" presName="spacerB" presStyleCnt="0"/>
      <dgm:spPr/>
    </dgm:pt>
    <dgm:pt modelId="{A7911AFA-A4F4-40E5-BE83-FC5041AD19C5}" type="pres">
      <dgm:prSet presAssocID="{9B1A277F-5171-4023-B5A8-508801F9C8DA}" presName="node" presStyleLbl="node1" presStyleIdx="1" presStyleCnt="3" custScaleX="234107" custScaleY="2123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48EFBC-C795-420F-A9A6-648B4E2DA5F6}" type="pres">
      <dgm:prSet presAssocID="{F45D4172-B0DE-4190-9F8C-736AC992AC1E}" presName="sibTransLast" presStyleLbl="sibTrans2D1" presStyleIdx="1" presStyleCnt="2" custScaleX="356658" custScaleY="77803" custLinFactX="-21821" custLinFactNeighborX="-100000"/>
      <dgm:spPr/>
      <dgm:t>
        <a:bodyPr/>
        <a:lstStyle/>
        <a:p>
          <a:endParaRPr lang="en-US"/>
        </a:p>
      </dgm:t>
    </dgm:pt>
    <dgm:pt modelId="{6A2F5EF7-7CBE-4AD3-8E75-29BF63B04274}" type="pres">
      <dgm:prSet presAssocID="{F45D4172-B0DE-4190-9F8C-736AC992AC1E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F1AFB845-DA07-472C-B209-90DE444D59C6}" type="pres">
      <dgm:prSet presAssocID="{F45D4172-B0DE-4190-9F8C-736AC992AC1E}" presName="lastNode" presStyleLbl="node1" presStyleIdx="2" presStyleCnt="3" custScaleX="199125" custScaleY="196934" custLinFactNeighborX="-408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0D1D71-7BD1-4F03-A8B2-7A334C9521AD}" type="presOf" srcId="{F45D4172-B0DE-4190-9F8C-736AC992AC1E}" destId="{8DA89CAF-DD58-4BB1-827B-E80E27AA7DD6}" srcOrd="0" destOrd="0" presId="urn:microsoft.com/office/officeart/2005/8/layout/equation2"/>
    <dgm:cxn modelId="{1D9A1FFA-14B5-46BD-80F8-9453AA7394E9}" type="presOf" srcId="{A7F8A33D-EEF3-4784-B3C1-29AEE7669D68}" destId="{A4F91602-9ACD-4AF1-9A70-8CAC0E466734}" srcOrd="0" destOrd="0" presId="urn:microsoft.com/office/officeart/2005/8/layout/equation2"/>
    <dgm:cxn modelId="{B4FB7A57-6C04-4074-A76C-FD482BCCD009}" type="presOf" srcId="{230FF85D-FB81-4072-B902-E904B59F3384}" destId="{F1AFB845-DA07-472C-B209-90DE444D59C6}" srcOrd="0" destOrd="0" presId="urn:microsoft.com/office/officeart/2005/8/layout/equation2"/>
    <dgm:cxn modelId="{7BA49FE5-AA6A-48C7-A875-FCACA30C31FB}" type="presOf" srcId="{2601AF11-5881-4A81-957D-D35562773693}" destId="{3348EFBC-C795-420F-A9A6-648B4E2DA5F6}" srcOrd="0" destOrd="0" presId="urn:microsoft.com/office/officeart/2005/8/layout/equation2"/>
    <dgm:cxn modelId="{3F1DA50B-E771-426C-881B-2F0890A96C79}" srcId="{F45D4172-B0DE-4190-9F8C-736AC992AC1E}" destId="{B93162D0-1C7D-4EB1-8B9E-1B7391E517CF}" srcOrd="0" destOrd="0" parTransId="{8E8D83F2-48C2-43CC-AC8D-90FD611D75E1}" sibTransId="{A7F8A33D-EEF3-4784-B3C1-29AEE7669D68}"/>
    <dgm:cxn modelId="{47A5B4B9-CAB1-41EB-BF72-A9A26588EFA8}" type="presOf" srcId="{9B1A277F-5171-4023-B5A8-508801F9C8DA}" destId="{A7911AFA-A4F4-40E5-BE83-FC5041AD19C5}" srcOrd="0" destOrd="0" presId="urn:microsoft.com/office/officeart/2005/8/layout/equation2"/>
    <dgm:cxn modelId="{BFFDFDF0-9824-4319-A128-2314D845EEB5}" type="presOf" srcId="{2601AF11-5881-4A81-957D-D35562773693}" destId="{6A2F5EF7-7CBE-4AD3-8E75-29BF63B04274}" srcOrd="1" destOrd="0" presId="urn:microsoft.com/office/officeart/2005/8/layout/equation2"/>
    <dgm:cxn modelId="{33839EFF-6725-44EC-B100-5559E1C57F47}" srcId="{F45D4172-B0DE-4190-9F8C-736AC992AC1E}" destId="{9B1A277F-5171-4023-B5A8-508801F9C8DA}" srcOrd="1" destOrd="0" parTransId="{F380CA76-80ED-45DF-B92A-ABD6BF22BF64}" sibTransId="{2601AF11-5881-4A81-957D-D35562773693}"/>
    <dgm:cxn modelId="{0567A68B-67BC-4153-A63A-DD4C95947F1F}" type="presOf" srcId="{B93162D0-1C7D-4EB1-8B9E-1B7391E517CF}" destId="{8E0A1F3D-44E4-4698-A88C-47B217731889}" srcOrd="0" destOrd="0" presId="urn:microsoft.com/office/officeart/2005/8/layout/equation2"/>
    <dgm:cxn modelId="{6720048A-C44B-42BF-8D6D-1F18B70449A6}" srcId="{F45D4172-B0DE-4190-9F8C-736AC992AC1E}" destId="{230FF85D-FB81-4072-B902-E904B59F3384}" srcOrd="2" destOrd="0" parTransId="{FE83EE1D-5A32-4D9D-8B03-7B4AF79CD5EC}" sibTransId="{6D0DCA4A-35E4-4161-A4B7-174B4946392E}"/>
    <dgm:cxn modelId="{FE316E68-DFDD-46B8-9CEF-B19133245DB7}" type="presParOf" srcId="{8DA89CAF-DD58-4BB1-827B-E80E27AA7DD6}" destId="{5795F642-EAFD-47F1-A7A5-DD611D3FCF56}" srcOrd="0" destOrd="0" presId="urn:microsoft.com/office/officeart/2005/8/layout/equation2"/>
    <dgm:cxn modelId="{FB958440-0428-467D-B1F0-ABD9D6CB7F8F}" type="presParOf" srcId="{5795F642-EAFD-47F1-A7A5-DD611D3FCF56}" destId="{8E0A1F3D-44E4-4698-A88C-47B217731889}" srcOrd="0" destOrd="0" presId="urn:microsoft.com/office/officeart/2005/8/layout/equation2"/>
    <dgm:cxn modelId="{43E90576-7E31-4731-BAEE-51589F56A777}" type="presParOf" srcId="{5795F642-EAFD-47F1-A7A5-DD611D3FCF56}" destId="{38C5B9A8-64E8-4DDC-B050-4989975D9CEC}" srcOrd="1" destOrd="0" presId="urn:microsoft.com/office/officeart/2005/8/layout/equation2"/>
    <dgm:cxn modelId="{0278A274-4092-4D86-8F5B-BCFC732338E4}" type="presParOf" srcId="{5795F642-EAFD-47F1-A7A5-DD611D3FCF56}" destId="{A4F91602-9ACD-4AF1-9A70-8CAC0E466734}" srcOrd="2" destOrd="0" presId="urn:microsoft.com/office/officeart/2005/8/layout/equation2"/>
    <dgm:cxn modelId="{3947145F-31C3-4AB7-ACF6-D5B05C037E15}" type="presParOf" srcId="{5795F642-EAFD-47F1-A7A5-DD611D3FCF56}" destId="{0E0B44EF-738D-42F6-B726-45BC3CEEB334}" srcOrd="3" destOrd="0" presId="urn:microsoft.com/office/officeart/2005/8/layout/equation2"/>
    <dgm:cxn modelId="{D3C48BDE-FA94-4EBF-A4A8-6580D7CAA70D}" type="presParOf" srcId="{5795F642-EAFD-47F1-A7A5-DD611D3FCF56}" destId="{A7911AFA-A4F4-40E5-BE83-FC5041AD19C5}" srcOrd="4" destOrd="0" presId="urn:microsoft.com/office/officeart/2005/8/layout/equation2"/>
    <dgm:cxn modelId="{AE3E4A7D-79C7-4A92-9669-B1D8665AD57E}" type="presParOf" srcId="{8DA89CAF-DD58-4BB1-827B-E80E27AA7DD6}" destId="{3348EFBC-C795-420F-A9A6-648B4E2DA5F6}" srcOrd="1" destOrd="0" presId="urn:microsoft.com/office/officeart/2005/8/layout/equation2"/>
    <dgm:cxn modelId="{C9F51E4D-5F21-466D-8D99-43787E9A7827}" type="presParOf" srcId="{3348EFBC-C795-420F-A9A6-648B4E2DA5F6}" destId="{6A2F5EF7-7CBE-4AD3-8E75-29BF63B04274}" srcOrd="0" destOrd="0" presId="urn:microsoft.com/office/officeart/2005/8/layout/equation2"/>
    <dgm:cxn modelId="{4BAD7E58-B1B1-4455-AF1E-8A24BEB1622B}" type="presParOf" srcId="{8DA89CAF-DD58-4BB1-827B-E80E27AA7DD6}" destId="{F1AFB845-DA07-472C-B209-90DE444D59C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7D7C2FF-5AF3-4F36-A2C0-451C637CF5B5}" type="doc">
      <dgm:prSet loTypeId="urn:microsoft.com/office/officeart/2005/8/layout/list1" loCatId="list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AF0BF5CE-6002-4E86-A402-278E6E346028}">
      <dgm:prSet phldrT="[Text]" custT="1"/>
      <dgm:spPr>
        <a:xfrm>
          <a:off x="141769" y="792"/>
          <a:ext cx="4993330" cy="773154"/>
        </a:xfrm>
      </dgm:spPr>
      <dgm:t>
        <a:bodyPr/>
        <a:lstStyle/>
        <a:p>
          <a:pPr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تعداد اعضای جذب شده :   </a:t>
          </a:r>
          <a:r>
            <a:rPr lang="fa-IR" sz="14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14 </a:t>
          </a:r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نفر</a:t>
          </a:r>
        </a:p>
        <a:p>
          <a:pPr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(میزان تحقق سرانه جذب عضو  در ماه(میانگین ماهیانه  42 نفر) :       11 درصد )</a:t>
          </a:r>
          <a:endParaRPr lang="fa-IR" sz="12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1559F0EE-F992-44E3-8E13-8D2169D7F048}" type="parTrans" cxnId="{CFAE264B-FBC8-4746-961C-FB7E0BD535D8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C9A468F7-C751-4B8E-AF9C-1CC1C3AAE7DE}" type="sibTrans" cxnId="{CFAE264B-FBC8-4746-961C-FB7E0BD535D8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31CD8B21-C8E7-4B36-B22D-88BB6AC9ABD3}">
      <dgm:prSet phldrT="[Text]" custT="1"/>
      <dgm:spPr>
        <a:xfrm>
          <a:off x="141770" y="1069102"/>
          <a:ext cx="5018555" cy="835899"/>
        </a:xfrm>
      </dgm:spPr>
      <dgm:t>
        <a:bodyPr/>
        <a:lstStyle/>
        <a:p>
          <a:pPr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تعداد داوطلبان جذب شده :    487  نفر </a:t>
          </a:r>
        </a:p>
        <a:p>
          <a:pPr algn="ctr" rtl="1"/>
          <a:r>
            <a:rPr lang="fa-IR" sz="1200" b="1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(میزان تحقق سرانه جذب داوطلب درماه(میانگین  ماهیانه 380 نفر)  :        43 درصد)</a:t>
          </a:r>
          <a:endParaRPr lang="en-US" sz="1200" b="1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gm:t>
    </dgm:pt>
    <dgm:pt modelId="{F40D2AE8-D853-4B74-AC43-88EE2FE9A8E2}" type="parTrans" cxnId="{154B2A6C-11D7-4B56-A6C7-61152A748E54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B3F327E6-2C1F-4577-8A76-C266D5AD777D}" type="sibTrans" cxnId="{154B2A6C-11D7-4B56-A6C7-61152A748E54}">
      <dgm:prSet/>
      <dgm:spPr/>
      <dgm:t>
        <a:bodyPr/>
        <a:lstStyle/>
        <a:p>
          <a:pPr algn="ctr" rtl="1"/>
          <a:endParaRPr lang="en-US" sz="1050" b="1">
            <a:solidFill>
              <a:schemeClr val="tx1"/>
            </a:solidFill>
            <a:cs typeface="B Titr" pitchFamily="2" charset="-78"/>
          </a:endParaRPr>
        </a:p>
      </dgm:t>
    </dgm:pt>
    <dgm:pt modelId="{2C560D91-EE3B-43F9-832A-3A2F6FB2A9D6}" type="pres">
      <dgm:prSet presAssocID="{67D7C2FF-5AF3-4F36-A2C0-451C637CF5B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317C2E-A4F7-4234-A01F-24148B36C3D3}" type="pres">
      <dgm:prSet presAssocID="{AF0BF5CE-6002-4E86-A402-278E6E346028}" presName="parentLin" presStyleCnt="0"/>
      <dgm:spPr/>
      <dgm:t>
        <a:bodyPr/>
        <a:lstStyle/>
        <a:p>
          <a:endParaRPr lang="en-US"/>
        </a:p>
      </dgm:t>
    </dgm:pt>
    <dgm:pt modelId="{AF41EB90-F7A0-4ED1-94EC-4B79628019E7}" type="pres">
      <dgm:prSet presAssocID="{AF0BF5CE-6002-4E86-A402-278E6E346028}" presName="parentLeftMargin" presStyleLbl="node1" presStyleIdx="0" presStyleCnt="2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E5711B4-2F7E-4C00-9AD2-7CF3E37E7C6A}" type="pres">
      <dgm:prSet presAssocID="{AF0BF5CE-6002-4E86-A402-278E6E346028}" presName="parentText" presStyleLbl="node1" presStyleIdx="0" presStyleCnt="2" custScaleX="135804" custScaleY="154064" custLinFactNeighborX="-460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5DF95D-DAF3-46E4-BA33-0D2D388FD95C}" type="pres">
      <dgm:prSet presAssocID="{AF0BF5CE-6002-4E86-A402-278E6E346028}" presName="negativeSpace" presStyleCnt="0"/>
      <dgm:spPr/>
      <dgm:t>
        <a:bodyPr/>
        <a:lstStyle/>
        <a:p>
          <a:endParaRPr lang="en-US"/>
        </a:p>
      </dgm:t>
    </dgm:pt>
    <dgm:pt modelId="{3034129E-70ED-49FC-A7B0-DF327E1A6C47}" type="pres">
      <dgm:prSet presAssocID="{AF0BF5CE-6002-4E86-A402-278E6E346028}" presName="childText" presStyleLbl="conFgAcc1" presStyleIdx="0" presStyleCnt="2">
        <dgm:presLayoutVars>
          <dgm:bulletEnabled val="1"/>
        </dgm:presLayoutVars>
      </dgm:prSet>
      <dgm:spPr>
        <a:xfrm>
          <a:off x="0" y="523027"/>
          <a:ext cx="5257800" cy="428400"/>
        </a:xfrm>
        <a:prstGeom prst="rect">
          <a:avLst/>
        </a:prstGeom>
      </dgm:spPr>
      <dgm:t>
        <a:bodyPr/>
        <a:lstStyle/>
        <a:p>
          <a:endParaRPr lang="en-US"/>
        </a:p>
      </dgm:t>
    </dgm:pt>
    <dgm:pt modelId="{62F89CE2-E2A4-45A1-8B52-9B67C0D38721}" type="pres">
      <dgm:prSet presAssocID="{C9A468F7-C751-4B8E-AF9C-1CC1C3AAE7DE}" presName="spaceBetweenRectangles" presStyleCnt="0"/>
      <dgm:spPr/>
      <dgm:t>
        <a:bodyPr/>
        <a:lstStyle/>
        <a:p>
          <a:endParaRPr lang="en-US"/>
        </a:p>
      </dgm:t>
    </dgm:pt>
    <dgm:pt modelId="{03F02FC8-7366-4B51-BC8C-10858DA79BD7}" type="pres">
      <dgm:prSet presAssocID="{31CD8B21-C8E7-4B36-B22D-88BB6AC9ABD3}" presName="parentLin" presStyleCnt="0"/>
      <dgm:spPr/>
      <dgm:t>
        <a:bodyPr/>
        <a:lstStyle/>
        <a:p>
          <a:endParaRPr lang="en-US"/>
        </a:p>
      </dgm:t>
    </dgm:pt>
    <dgm:pt modelId="{3285AF5F-13A2-4205-92DA-DED9EFBB3B4B}" type="pres">
      <dgm:prSet presAssocID="{31CD8B21-C8E7-4B36-B22D-88BB6AC9ABD3}" presName="parentLeftMargin" presStyleLbl="node1" presStyleIdx="0" presStyleCnt="2"/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E31840A-C06C-47D5-BE23-AE1444EA9D12}" type="pres">
      <dgm:prSet presAssocID="{31CD8B21-C8E7-4B36-B22D-88BB6AC9ABD3}" presName="parentText" presStyleLbl="node1" presStyleIdx="1" presStyleCnt="2" custScaleX="151771" custScaleY="166567" custLinFactNeighborX="-39976" custLinFactNeighborY="51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4FABF1-3651-41FC-874C-90BA8BC877EB}" type="pres">
      <dgm:prSet presAssocID="{31CD8B21-C8E7-4B36-B22D-88BB6AC9ABD3}" presName="negativeSpace" presStyleCnt="0"/>
      <dgm:spPr/>
      <dgm:t>
        <a:bodyPr/>
        <a:lstStyle/>
        <a:p>
          <a:endParaRPr lang="en-US"/>
        </a:p>
      </dgm:t>
    </dgm:pt>
    <dgm:pt modelId="{F52B195B-696D-4E8D-8F5F-0B4E9FA8BFAE}" type="pres">
      <dgm:prSet presAssocID="{31CD8B21-C8E7-4B36-B22D-88BB6AC9ABD3}" presName="childText" presStyleLbl="conFgAcc1" presStyleIdx="1" presStyleCnt="2" custLinFactNeighborY="-15804">
        <dgm:presLayoutVars>
          <dgm:bulletEnabled val="1"/>
        </dgm:presLayoutVars>
      </dgm:prSet>
      <dgm:spPr>
        <a:xfrm>
          <a:off x="0" y="1628207"/>
          <a:ext cx="5257800" cy="428400"/>
        </a:xfrm>
        <a:prstGeom prst="rect">
          <a:avLst/>
        </a:prstGeom>
      </dgm:spPr>
      <dgm:t>
        <a:bodyPr/>
        <a:lstStyle/>
        <a:p>
          <a:endParaRPr lang="en-US"/>
        </a:p>
      </dgm:t>
    </dgm:pt>
  </dgm:ptLst>
  <dgm:cxnLst>
    <dgm:cxn modelId="{C113EF41-DE3A-4C8B-BA2E-A6879005DAC4}" type="presOf" srcId="{67D7C2FF-5AF3-4F36-A2C0-451C637CF5B5}" destId="{2C560D91-EE3B-43F9-832A-3A2F6FB2A9D6}" srcOrd="0" destOrd="0" presId="urn:microsoft.com/office/officeart/2005/8/layout/list1"/>
    <dgm:cxn modelId="{88C59A36-976E-40AB-A239-F04D1B9F4B3F}" type="presOf" srcId="{AF0BF5CE-6002-4E86-A402-278E6E346028}" destId="{AF41EB90-F7A0-4ED1-94EC-4B79628019E7}" srcOrd="0" destOrd="0" presId="urn:microsoft.com/office/officeart/2005/8/layout/list1"/>
    <dgm:cxn modelId="{154B2A6C-11D7-4B56-A6C7-61152A748E54}" srcId="{67D7C2FF-5AF3-4F36-A2C0-451C637CF5B5}" destId="{31CD8B21-C8E7-4B36-B22D-88BB6AC9ABD3}" srcOrd="1" destOrd="0" parTransId="{F40D2AE8-D853-4B74-AC43-88EE2FE9A8E2}" sibTransId="{B3F327E6-2C1F-4577-8A76-C266D5AD777D}"/>
    <dgm:cxn modelId="{CFAE264B-FBC8-4746-961C-FB7E0BD535D8}" srcId="{67D7C2FF-5AF3-4F36-A2C0-451C637CF5B5}" destId="{AF0BF5CE-6002-4E86-A402-278E6E346028}" srcOrd="0" destOrd="0" parTransId="{1559F0EE-F992-44E3-8E13-8D2169D7F048}" sibTransId="{C9A468F7-C751-4B8E-AF9C-1CC1C3AAE7DE}"/>
    <dgm:cxn modelId="{EC3E6E86-53BE-470D-8833-080AAC48608E}" type="presOf" srcId="{31CD8B21-C8E7-4B36-B22D-88BB6AC9ABD3}" destId="{3285AF5F-13A2-4205-92DA-DED9EFBB3B4B}" srcOrd="0" destOrd="0" presId="urn:microsoft.com/office/officeart/2005/8/layout/list1"/>
    <dgm:cxn modelId="{E3B39C41-0C20-4E3C-86B8-B10304244D3C}" type="presOf" srcId="{AF0BF5CE-6002-4E86-A402-278E6E346028}" destId="{CE5711B4-2F7E-4C00-9AD2-7CF3E37E7C6A}" srcOrd="1" destOrd="0" presId="urn:microsoft.com/office/officeart/2005/8/layout/list1"/>
    <dgm:cxn modelId="{7110947F-A36B-48E3-B8A6-A1BA895D95E2}" type="presOf" srcId="{31CD8B21-C8E7-4B36-B22D-88BB6AC9ABD3}" destId="{7E31840A-C06C-47D5-BE23-AE1444EA9D12}" srcOrd="1" destOrd="0" presId="urn:microsoft.com/office/officeart/2005/8/layout/list1"/>
    <dgm:cxn modelId="{4971F52C-26E8-4B4E-A0AD-40406217024A}" type="presParOf" srcId="{2C560D91-EE3B-43F9-832A-3A2F6FB2A9D6}" destId="{7D317C2E-A4F7-4234-A01F-24148B36C3D3}" srcOrd="0" destOrd="0" presId="urn:microsoft.com/office/officeart/2005/8/layout/list1"/>
    <dgm:cxn modelId="{A315BAC1-2B54-4EF1-9319-21E55B84A053}" type="presParOf" srcId="{7D317C2E-A4F7-4234-A01F-24148B36C3D3}" destId="{AF41EB90-F7A0-4ED1-94EC-4B79628019E7}" srcOrd="0" destOrd="0" presId="urn:microsoft.com/office/officeart/2005/8/layout/list1"/>
    <dgm:cxn modelId="{AE3306B5-B0A9-41AF-A776-BE87C1F38F6D}" type="presParOf" srcId="{7D317C2E-A4F7-4234-A01F-24148B36C3D3}" destId="{CE5711B4-2F7E-4C00-9AD2-7CF3E37E7C6A}" srcOrd="1" destOrd="0" presId="urn:microsoft.com/office/officeart/2005/8/layout/list1"/>
    <dgm:cxn modelId="{EDF2F1B5-39AE-4CD6-9128-D3E0D950EED8}" type="presParOf" srcId="{2C560D91-EE3B-43F9-832A-3A2F6FB2A9D6}" destId="{A85DF95D-DAF3-46E4-BA33-0D2D388FD95C}" srcOrd="1" destOrd="0" presId="urn:microsoft.com/office/officeart/2005/8/layout/list1"/>
    <dgm:cxn modelId="{73CD40C1-576F-4353-BEE8-A0E62B46291A}" type="presParOf" srcId="{2C560D91-EE3B-43F9-832A-3A2F6FB2A9D6}" destId="{3034129E-70ED-49FC-A7B0-DF327E1A6C47}" srcOrd="2" destOrd="0" presId="urn:microsoft.com/office/officeart/2005/8/layout/list1"/>
    <dgm:cxn modelId="{407B866A-3AC7-4F58-BF40-4C47067DADBC}" type="presParOf" srcId="{2C560D91-EE3B-43F9-832A-3A2F6FB2A9D6}" destId="{62F89CE2-E2A4-45A1-8B52-9B67C0D38721}" srcOrd="3" destOrd="0" presId="urn:microsoft.com/office/officeart/2005/8/layout/list1"/>
    <dgm:cxn modelId="{E1D57289-983C-482F-8B4C-C1AD607D37AE}" type="presParOf" srcId="{2C560D91-EE3B-43F9-832A-3A2F6FB2A9D6}" destId="{03F02FC8-7366-4B51-BC8C-10858DA79BD7}" srcOrd="4" destOrd="0" presId="urn:microsoft.com/office/officeart/2005/8/layout/list1"/>
    <dgm:cxn modelId="{41904B83-1A55-4B90-AC4F-B47C1B750F27}" type="presParOf" srcId="{03F02FC8-7366-4B51-BC8C-10858DA79BD7}" destId="{3285AF5F-13A2-4205-92DA-DED9EFBB3B4B}" srcOrd="0" destOrd="0" presId="urn:microsoft.com/office/officeart/2005/8/layout/list1"/>
    <dgm:cxn modelId="{9F9DD8B4-7D34-425C-8250-57A26AAB5FDA}" type="presParOf" srcId="{03F02FC8-7366-4B51-BC8C-10858DA79BD7}" destId="{7E31840A-C06C-47D5-BE23-AE1444EA9D12}" srcOrd="1" destOrd="0" presId="urn:microsoft.com/office/officeart/2005/8/layout/list1"/>
    <dgm:cxn modelId="{AF8C2322-DB85-471B-83C0-701B4F569549}" type="presParOf" srcId="{2C560D91-EE3B-43F9-832A-3A2F6FB2A9D6}" destId="{624FABF1-3651-41FC-874C-90BA8BC877EB}" srcOrd="5" destOrd="0" presId="urn:microsoft.com/office/officeart/2005/8/layout/list1"/>
    <dgm:cxn modelId="{31B1550B-1F81-4718-9C02-B28EEE69CB6F}" type="presParOf" srcId="{2C560D91-EE3B-43F9-832A-3A2F6FB2A9D6}" destId="{F52B195B-696D-4E8D-8F5F-0B4E9FA8BFA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DBCC0-E6CE-407E-8902-7E0CA0224BF2}">
      <dsp:nvSpPr>
        <dsp:cNvPr id="0" name=""/>
        <dsp:cNvSpPr/>
      </dsp:nvSpPr>
      <dsp:spPr>
        <a:xfrm>
          <a:off x="8136128" y="-233123"/>
          <a:ext cx="1790222" cy="1790222"/>
        </a:xfrm>
        <a:prstGeom prst="blockArc">
          <a:avLst>
            <a:gd name="adj1" fmla="val 8100000"/>
            <a:gd name="adj2" fmla="val 13500000"/>
            <a:gd name="adj3" fmla="val 1784"/>
          </a:avLst>
        </a:prstGeom>
        <a:noFill/>
        <a:ln w="15875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7A714-C9FC-401B-A113-2F4A3D47D1FA}">
      <dsp:nvSpPr>
        <dsp:cNvPr id="0" name=""/>
        <dsp:cNvSpPr/>
      </dsp:nvSpPr>
      <dsp:spPr>
        <a:xfrm>
          <a:off x="6983" y="189143"/>
          <a:ext cx="8186592" cy="37823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00223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1" kern="1200" dirty="0" smtClean="0">
              <a:solidFill>
                <a:sysClr val="windowText" lastClr="000000"/>
              </a:solidFill>
              <a:latin typeface="Century Gothic"/>
              <a:ea typeface="+mn-ea"/>
              <a:cs typeface="B Nazanin" pitchFamily="2" charset="-78"/>
            </a:rPr>
            <a:t>میانگین زمان اطلاع رسانی حوادث جاده ای (از زمان وقوع تا اطلاع به جمعیت):           10:14                        دقیقه </a:t>
          </a:r>
          <a:endParaRPr lang="en-US" sz="1500" b="1" kern="1200" dirty="0">
            <a:solidFill>
              <a:sysClr val="windowText" lastClr="000000"/>
            </a:solidFill>
            <a:latin typeface="Century Gothic"/>
            <a:ea typeface="+mn-ea"/>
            <a:cs typeface="B Nazanin" pitchFamily="2" charset="-78"/>
          </a:endParaRPr>
        </a:p>
      </dsp:txBody>
      <dsp:txXfrm>
        <a:off x="6983" y="189143"/>
        <a:ext cx="8186592" cy="378233"/>
      </dsp:txXfrm>
    </dsp:sp>
    <dsp:sp modelId="{97897613-3114-4BDA-A3B0-02CB12D21115}">
      <dsp:nvSpPr>
        <dsp:cNvPr id="0" name=""/>
        <dsp:cNvSpPr/>
      </dsp:nvSpPr>
      <dsp:spPr>
        <a:xfrm>
          <a:off x="7957180" y="141863"/>
          <a:ext cx="472791" cy="4727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901D0F-5591-445D-AE0C-32846BC2D724}">
      <dsp:nvSpPr>
        <dsp:cNvPr id="0" name=""/>
        <dsp:cNvSpPr/>
      </dsp:nvSpPr>
      <dsp:spPr>
        <a:xfrm>
          <a:off x="0" y="756598"/>
          <a:ext cx="8186592" cy="378233"/>
        </a:xfrm>
        <a:prstGeom prst="rect">
          <a:avLst/>
        </a:prstGeom>
        <a:solidFill>
          <a:schemeClr val="accent3">
            <a:shade val="50000"/>
            <a:hueOff val="386277"/>
            <a:satOff val="22059"/>
            <a:lumOff val="394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00223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500" b="1" kern="1200" dirty="0" smtClean="0">
              <a:solidFill>
                <a:schemeClr val="tx1"/>
              </a:solidFill>
              <a:latin typeface="Century Gothic"/>
              <a:ea typeface="+mn-ea"/>
              <a:cs typeface="B Nazanin" pitchFamily="2" charset="-78"/>
            </a:rPr>
            <a:t>میانگین زمان حضور در صحنه عملیات حوادث جاده ای (از اطلاع به جمعیت تا حضور در صحنه):      10:21    دقیقه </a:t>
          </a:r>
          <a:endParaRPr lang="en-US" sz="1500" b="1" kern="1200" dirty="0">
            <a:solidFill>
              <a:schemeClr val="tx1"/>
            </a:solidFill>
            <a:latin typeface="Century Gothic"/>
            <a:ea typeface="+mn-ea"/>
            <a:cs typeface="B Nazanin" pitchFamily="2" charset="-78"/>
          </a:endParaRPr>
        </a:p>
      </dsp:txBody>
      <dsp:txXfrm>
        <a:off x="0" y="756598"/>
        <a:ext cx="8186592" cy="378233"/>
      </dsp:txXfrm>
    </dsp:sp>
    <dsp:sp modelId="{9C3D2C0C-7A44-42B7-AE81-DFD3A680C7AB}">
      <dsp:nvSpPr>
        <dsp:cNvPr id="0" name=""/>
        <dsp:cNvSpPr/>
      </dsp:nvSpPr>
      <dsp:spPr>
        <a:xfrm>
          <a:off x="7957180" y="709319"/>
          <a:ext cx="472791" cy="4727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shade val="50000"/>
              <a:hueOff val="386277"/>
              <a:satOff val="22059"/>
              <a:lumOff val="394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75739E-275C-47DC-8E68-4376F8FCA3C8}">
      <dsp:nvSpPr>
        <dsp:cNvPr id="0" name=""/>
        <dsp:cNvSpPr/>
      </dsp:nvSpPr>
      <dsp:spPr>
        <a:xfrm>
          <a:off x="0" y="163271"/>
          <a:ext cx="8425542" cy="398418"/>
        </a:xfrm>
        <a:prstGeom prst="rect">
          <a:avLst/>
        </a:prstGeom>
        <a:gradFill rotWithShape="0">
          <a:gsLst>
            <a:gs pos="28000">
              <a:schemeClr val="accent2">
                <a:shade val="90000"/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کل اعضا و داوطلبان به تفکیک گروه ها </a:t>
          </a:r>
          <a:r>
            <a:rPr lang="fa-IR" sz="1600" kern="1200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:        </a:t>
          </a:r>
          <a:r>
            <a:rPr lang="fa-IR" sz="16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rPr>
            <a:t> 13076 نفر </a:t>
          </a:r>
          <a:endParaRPr lang="en-US" sz="16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Titr" pitchFamily="2" charset="-78"/>
          </a:endParaRPr>
        </a:p>
      </dsp:txBody>
      <dsp:txXfrm>
        <a:off x="0" y="163271"/>
        <a:ext cx="8425542" cy="398418"/>
      </dsp:txXfrm>
    </dsp:sp>
    <dsp:sp modelId="{744DC81B-8A97-463A-8F4C-2456FEF7DE27}">
      <dsp:nvSpPr>
        <dsp:cNvPr id="0" name=""/>
        <dsp:cNvSpPr/>
      </dsp:nvSpPr>
      <dsp:spPr>
        <a:xfrm>
          <a:off x="1028" y="609595"/>
          <a:ext cx="1684697" cy="6102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1">
          <a:noAutofit/>
        </a:bodyPr>
        <a:lstStyle/>
        <a:p>
          <a:pPr lvl="0" algn="ctr" defTabSz="622300" rtl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عضو</a:t>
          </a:r>
          <a:endParaRPr lang="en-US" sz="1400" kern="12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  <a:p>
          <a:pPr marL="114300" lvl="1" indent="-114300" algn="r" defTabSz="622300" rtl="1">
            <a:lnSpc>
              <a:spcPct val="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         879</a:t>
          </a:r>
          <a:endParaRPr lang="en-US" sz="1400" kern="12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sp:txBody>
      <dsp:txXfrm>
        <a:off x="1028" y="609595"/>
        <a:ext cx="1684697" cy="610256"/>
      </dsp:txXfrm>
    </dsp:sp>
    <dsp:sp modelId="{BB02F1C5-4499-4DF2-811B-50E3FA8714C2}">
      <dsp:nvSpPr>
        <dsp:cNvPr id="0" name=""/>
        <dsp:cNvSpPr/>
      </dsp:nvSpPr>
      <dsp:spPr>
        <a:xfrm>
          <a:off x="1685725" y="609595"/>
          <a:ext cx="1684697" cy="610256"/>
        </a:xfrm>
        <a:prstGeom prst="rect">
          <a:avLst/>
        </a:prstGeom>
        <a:solidFill>
          <a:schemeClr val="tx2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1">
          <a:noAutofit/>
        </a:bodyPr>
        <a:lstStyle/>
        <a:p>
          <a:pPr lvl="0" algn="ctr" defTabSz="622300" rtl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مهارت</a:t>
          </a:r>
          <a:endParaRPr lang="en-US" sz="1400" kern="1200" dirty="0">
            <a:ln>
              <a:noFill/>
            </a:ln>
            <a:solidFill>
              <a:schemeClr val="bg1"/>
            </a:solidFill>
            <a:cs typeface="B Titr" pitchFamily="2" charset="-78"/>
          </a:endParaRPr>
        </a:p>
        <a:p>
          <a:pPr marL="114300" lvl="1" indent="-114300" algn="r" defTabSz="622300" rtl="1">
            <a:lnSpc>
              <a:spcPct val="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       1810</a:t>
          </a:r>
          <a:endParaRPr lang="en-US" sz="1400" kern="1200" dirty="0">
            <a:ln>
              <a:noFill/>
            </a:ln>
            <a:solidFill>
              <a:schemeClr val="bg1"/>
            </a:solidFill>
            <a:cs typeface="B Titr" pitchFamily="2" charset="-78"/>
          </a:endParaRPr>
        </a:p>
      </dsp:txBody>
      <dsp:txXfrm>
        <a:off x="1685725" y="609595"/>
        <a:ext cx="1684697" cy="610256"/>
      </dsp:txXfrm>
    </dsp:sp>
    <dsp:sp modelId="{327B2E2D-E98F-44FB-8F1A-6669AC4EFE51}">
      <dsp:nvSpPr>
        <dsp:cNvPr id="0" name=""/>
        <dsp:cNvSpPr/>
      </dsp:nvSpPr>
      <dsp:spPr>
        <a:xfrm>
          <a:off x="3370422" y="609595"/>
          <a:ext cx="1684697" cy="610256"/>
        </a:xfrm>
        <a:prstGeom prst="rect">
          <a:avLst/>
        </a:prstGeom>
        <a:gradFill rotWithShape="0">
          <a:gsLst>
            <a:gs pos="0">
              <a:schemeClr val="accent2">
                <a:hueOff val="-3277702"/>
                <a:satOff val="-3888"/>
                <a:lumOff val="-2059"/>
                <a:alphaOff val="0"/>
                <a:lumMod val="95000"/>
              </a:schemeClr>
            </a:gs>
            <a:gs pos="100000">
              <a:schemeClr val="accent2">
                <a:hueOff val="-3277702"/>
                <a:satOff val="-3888"/>
                <a:lumOff val="-2059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1">
          <a:noAutofit/>
        </a:bodyPr>
        <a:lstStyle/>
        <a:p>
          <a:pPr lvl="0" algn="ctr" defTabSz="622300" rtl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هدایت </a:t>
          </a:r>
          <a:endParaRPr lang="en-US" sz="1400" kern="12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  <a:p>
          <a:pPr marL="114300" lvl="1" indent="-114300" algn="r" defTabSz="622300" rtl="1">
            <a:lnSpc>
              <a:spcPct val="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        2957</a:t>
          </a:r>
          <a:endParaRPr lang="en-US" sz="1400" kern="12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sp:txBody>
      <dsp:txXfrm>
        <a:off x="3370422" y="609595"/>
        <a:ext cx="1684697" cy="610256"/>
      </dsp:txXfrm>
    </dsp:sp>
    <dsp:sp modelId="{86AB1A91-8464-4A6E-8DE3-5EE97CB97C0C}">
      <dsp:nvSpPr>
        <dsp:cNvPr id="0" name=""/>
        <dsp:cNvSpPr/>
      </dsp:nvSpPr>
      <dsp:spPr>
        <a:xfrm>
          <a:off x="5055120" y="609595"/>
          <a:ext cx="1684697" cy="610256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1">
          <a:noAutofit/>
        </a:bodyPr>
        <a:lstStyle/>
        <a:p>
          <a:pPr lvl="0" algn="ctr" defTabSz="622300" rtl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 مشارکت</a:t>
          </a:r>
          <a:r>
            <a:rPr lang="fa-IR" sz="1400" kern="1200" baseline="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 </a:t>
          </a:r>
          <a:endParaRPr lang="en-US" sz="1400" kern="1200" dirty="0">
            <a:ln>
              <a:noFill/>
            </a:ln>
            <a:solidFill>
              <a:schemeClr val="bg1"/>
            </a:solidFill>
            <a:cs typeface="B Titr" pitchFamily="2" charset="-78"/>
          </a:endParaRPr>
        </a:p>
        <a:p>
          <a:pPr marL="114300" lvl="1" indent="-114300" algn="r" defTabSz="622300" rtl="1">
            <a:lnSpc>
              <a:spcPct val="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>
              <a:ln>
                <a:noFill/>
              </a:ln>
              <a:solidFill>
                <a:schemeClr val="bg1"/>
              </a:solidFill>
              <a:cs typeface="B Titr" pitchFamily="2" charset="-78"/>
            </a:rPr>
            <a:t>          6171</a:t>
          </a:r>
          <a:endParaRPr lang="en-US" sz="1400" kern="1200" dirty="0">
            <a:ln>
              <a:noFill/>
            </a:ln>
            <a:solidFill>
              <a:schemeClr val="bg1"/>
            </a:solidFill>
            <a:cs typeface="B Titr" pitchFamily="2" charset="-78"/>
          </a:endParaRPr>
        </a:p>
      </dsp:txBody>
      <dsp:txXfrm>
        <a:off x="5055120" y="609595"/>
        <a:ext cx="1684697" cy="610256"/>
      </dsp:txXfrm>
    </dsp:sp>
    <dsp:sp modelId="{46A62923-71E8-46A6-803E-C23E4AB7B5E4}">
      <dsp:nvSpPr>
        <dsp:cNvPr id="0" name=""/>
        <dsp:cNvSpPr/>
      </dsp:nvSpPr>
      <dsp:spPr>
        <a:xfrm>
          <a:off x="6739817" y="609595"/>
          <a:ext cx="1684697" cy="610256"/>
        </a:xfrm>
        <a:prstGeom prst="rect">
          <a:avLst/>
        </a:prstGeom>
        <a:gradFill rotWithShape="0">
          <a:gsLst>
            <a:gs pos="0">
              <a:schemeClr val="accent2">
                <a:hueOff val="-6555403"/>
                <a:satOff val="-7776"/>
                <a:lumOff val="-4117"/>
                <a:alphaOff val="0"/>
                <a:lumMod val="95000"/>
              </a:schemeClr>
            </a:gs>
            <a:gs pos="100000">
              <a:schemeClr val="accent2">
                <a:hueOff val="-6555403"/>
                <a:satOff val="-7776"/>
                <a:lumOff val="-4117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1">
          <a:noAutofit/>
        </a:bodyPr>
        <a:lstStyle/>
        <a:p>
          <a:pPr lvl="0" algn="ctr" defTabSz="622300" rtl="1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حمایت</a:t>
          </a:r>
          <a:endParaRPr lang="en-US" sz="1400" kern="12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  <a:p>
          <a:pPr marL="114300" lvl="1" indent="-114300" algn="r" defTabSz="622300" rtl="1">
            <a:lnSpc>
              <a:spcPct val="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a-IR" sz="1400" kern="1200" dirty="0" smtClean="0">
              <a:ln>
                <a:noFill/>
              </a:ln>
              <a:solidFill>
                <a:schemeClr val="tx1"/>
              </a:solidFill>
              <a:cs typeface="B Titr" pitchFamily="2" charset="-78"/>
            </a:rPr>
            <a:t>         1259</a:t>
          </a:r>
          <a:endParaRPr lang="en-US" sz="1400" kern="1200" dirty="0">
            <a:ln>
              <a:noFill/>
            </a:ln>
            <a:solidFill>
              <a:schemeClr val="tx1"/>
            </a:solidFill>
            <a:cs typeface="B Titr" pitchFamily="2" charset="-78"/>
          </a:endParaRPr>
        </a:p>
      </dsp:txBody>
      <dsp:txXfrm>
        <a:off x="6739817" y="609595"/>
        <a:ext cx="1684697" cy="610256"/>
      </dsp:txXfrm>
    </dsp:sp>
    <dsp:sp modelId="{8F6D68FA-FB57-4634-8A0D-F10B64B7359D}">
      <dsp:nvSpPr>
        <dsp:cNvPr id="0" name=""/>
        <dsp:cNvSpPr/>
      </dsp:nvSpPr>
      <dsp:spPr>
        <a:xfrm>
          <a:off x="0" y="1235095"/>
          <a:ext cx="8425542" cy="92964"/>
        </a:xfrm>
        <a:prstGeom prst="rect">
          <a:avLst/>
        </a:prstGeom>
        <a:gradFill rotWithShape="0">
          <a:gsLst>
            <a:gs pos="28000">
              <a:schemeClr val="accent2">
                <a:shade val="90000"/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4C3A8-D26F-4584-BEB2-DB7C768174C6}">
      <dsp:nvSpPr>
        <dsp:cNvPr id="0" name=""/>
        <dsp:cNvSpPr/>
      </dsp:nvSpPr>
      <dsp:spPr>
        <a:xfrm>
          <a:off x="718457" y="949821"/>
          <a:ext cx="2234215" cy="7249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اعضا و داوطلبان به تفکیک جنسیت</a:t>
          </a:r>
          <a:r>
            <a:rPr lang="en-US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  </a:t>
          </a: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( نفر) </a:t>
          </a:r>
          <a:endParaRPr lang="en-US" sz="11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753848" y="985212"/>
        <a:ext cx="2163433" cy="654205"/>
      </dsp:txXfrm>
    </dsp:sp>
    <dsp:sp modelId="{D4DD0D8C-69B3-43C8-9AD8-761CB53FA4C0}">
      <dsp:nvSpPr>
        <dsp:cNvPr id="0" name=""/>
        <dsp:cNvSpPr/>
      </dsp:nvSpPr>
      <dsp:spPr>
        <a:xfrm rot="16300785">
          <a:off x="1725601" y="825638"/>
          <a:ext cx="2484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94335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20DE0-250B-4CAA-8F73-E9DDC65D647E}">
      <dsp:nvSpPr>
        <dsp:cNvPr id="0" name=""/>
        <dsp:cNvSpPr/>
      </dsp:nvSpPr>
      <dsp:spPr>
        <a:xfrm>
          <a:off x="927258" y="101437"/>
          <a:ext cx="1870037" cy="60001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کل اعضا و داوطلبان 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13076</a:t>
          </a:r>
          <a:endParaRPr lang="en-US" sz="11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956548" y="130727"/>
        <a:ext cx="1811457" cy="541437"/>
      </dsp:txXfrm>
    </dsp:sp>
    <dsp:sp modelId="{40815F2F-1715-4C07-96C5-61B6AF2BD273}">
      <dsp:nvSpPr>
        <dsp:cNvPr id="0" name=""/>
        <dsp:cNvSpPr/>
      </dsp:nvSpPr>
      <dsp:spPr>
        <a:xfrm rot="2248431">
          <a:off x="2282197" y="1752127"/>
          <a:ext cx="2541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7880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B374B-8A93-4A4E-BA73-53EF25E5B2C8}">
      <dsp:nvSpPr>
        <dsp:cNvPr id="0" name=""/>
        <dsp:cNvSpPr/>
      </dsp:nvSpPr>
      <dsp:spPr>
        <a:xfrm>
          <a:off x="2193425" y="1829445"/>
          <a:ext cx="1267057" cy="48574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6131  </a:t>
          </a:r>
          <a:r>
            <a:rPr lang="fa-IR" sz="14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زن </a:t>
          </a:r>
          <a:endParaRPr lang="en-US" sz="12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2217137" y="1853157"/>
        <a:ext cx="1219633" cy="438317"/>
      </dsp:txXfrm>
    </dsp:sp>
    <dsp:sp modelId="{AC80FDB0-4976-4140-9631-1520A52F6347}">
      <dsp:nvSpPr>
        <dsp:cNvPr id="0" name=""/>
        <dsp:cNvSpPr/>
      </dsp:nvSpPr>
      <dsp:spPr>
        <a:xfrm rot="8459001">
          <a:off x="1169950" y="1752127"/>
          <a:ext cx="2456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6549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28C850-3E01-464F-AF04-1BB31F603A88}">
      <dsp:nvSpPr>
        <dsp:cNvPr id="0" name=""/>
        <dsp:cNvSpPr/>
      </dsp:nvSpPr>
      <dsp:spPr>
        <a:xfrm>
          <a:off x="251542" y="1829445"/>
          <a:ext cx="1292116" cy="4857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6945 مرد </a:t>
          </a:r>
          <a:endParaRPr lang="en-US" sz="12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275254" y="1853157"/>
        <a:ext cx="1244692" cy="43831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56039-4FA6-45C4-98CA-2DE9C4857258}">
      <dsp:nvSpPr>
        <dsp:cNvPr id="0" name=""/>
        <dsp:cNvSpPr/>
      </dsp:nvSpPr>
      <dsp:spPr>
        <a:xfrm>
          <a:off x="0" y="0"/>
          <a:ext cx="4081954" cy="675037"/>
        </a:xfrm>
        <a:prstGeom prst="roundRect">
          <a:avLst>
            <a:gd name="adj" fmla="val 1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تعداد موسسات خیریه و</a:t>
          </a:r>
          <a:r>
            <a:rPr lang="en-US" sz="1400" kern="1200" dirty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NGO</a:t>
          </a:r>
          <a:r>
            <a:rPr lang="fa-IR" sz="1400" kern="1200" dirty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  همسو و همکار با جمعیت</a:t>
          </a:r>
        </a:p>
      </dsp:txBody>
      <dsp:txXfrm>
        <a:off x="773932" y="19771"/>
        <a:ext cx="3288251" cy="635495"/>
      </dsp:txXfrm>
    </dsp:sp>
    <dsp:sp modelId="{B2E440D4-B1C7-4C1D-8970-33DE84C2EF55}">
      <dsp:nvSpPr>
        <dsp:cNvPr id="0" name=""/>
        <dsp:cNvSpPr/>
      </dsp:nvSpPr>
      <dsp:spPr>
        <a:xfrm>
          <a:off x="680622" y="885914"/>
          <a:ext cx="1118613" cy="507020"/>
        </a:xfrm>
        <a:prstGeom prst="roundRect">
          <a:avLst>
            <a:gd name="adj" fmla="val 10000"/>
          </a:avLst>
        </a:prstGeom>
        <a:solidFill>
          <a:srgbClr val="C0504D">
            <a:hueOff val="4681519"/>
            <a:satOff val="-5839"/>
            <a:lumOff val="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B Titr" pitchFamily="2" charset="-78"/>
            </a:rPr>
            <a:t>          43</a:t>
          </a:r>
          <a:endParaRPr lang="en-US" sz="1400" kern="1200" dirty="0">
            <a:solidFill>
              <a:sysClr val="windowText" lastClr="000000"/>
            </a:solidFill>
            <a:latin typeface="Calibri"/>
            <a:ea typeface="+mn-ea"/>
            <a:cs typeface="B Titr" pitchFamily="2" charset="-78"/>
          </a:endParaRPr>
        </a:p>
      </dsp:txBody>
      <dsp:txXfrm>
        <a:off x="1030654" y="900764"/>
        <a:ext cx="753731" cy="477320"/>
      </dsp:txXfrm>
    </dsp:sp>
    <dsp:sp modelId="{D4900D12-6D5A-4B69-A95B-B9E29886EA67}">
      <dsp:nvSpPr>
        <dsp:cNvPr id="0" name=""/>
        <dsp:cNvSpPr/>
      </dsp:nvSpPr>
      <dsp:spPr>
        <a:xfrm>
          <a:off x="1038779" y="535744"/>
          <a:ext cx="438774" cy="438774"/>
        </a:xfrm>
        <a:prstGeom prst="downArrow">
          <a:avLst>
            <a:gd name="adj1" fmla="val 55000"/>
            <a:gd name="adj2" fmla="val 45000"/>
          </a:avLst>
        </a:prstGeo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137503" y="535744"/>
        <a:ext cx="241326" cy="33017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56039-4FA6-45C4-98CA-2DE9C4857258}">
      <dsp:nvSpPr>
        <dsp:cNvPr id="0" name=""/>
        <dsp:cNvSpPr/>
      </dsp:nvSpPr>
      <dsp:spPr>
        <a:xfrm>
          <a:off x="0" y="0"/>
          <a:ext cx="3341325" cy="666198"/>
        </a:xfrm>
        <a:prstGeom prst="roundRect">
          <a:avLst>
            <a:gd name="adj" fmla="val 10000"/>
          </a:avLst>
        </a:prstGeom>
        <a:solidFill>
          <a:srgbClr val="4BACC6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                         خانه </a:t>
          </a:r>
          <a:r>
            <a:rPr lang="fa-IR" sz="1400" kern="1200" dirty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هلال </a:t>
          </a:r>
          <a:r>
            <a:rPr lang="fa-IR" sz="1400" kern="1200" dirty="0" smtClean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فعال</a:t>
          </a:r>
          <a:endParaRPr lang="fa-IR" sz="1400" kern="1200" dirty="0">
            <a:solidFill>
              <a:schemeClr val="bg1"/>
            </a:solidFill>
            <a:latin typeface="Calibri"/>
            <a:ea typeface="+mn-ea"/>
            <a:cs typeface="B Titr" pitchFamily="2" charset="-78"/>
          </a:endParaRPr>
        </a:p>
      </dsp:txBody>
      <dsp:txXfrm>
        <a:off x="19512" y="19512"/>
        <a:ext cx="2670068" cy="627174"/>
      </dsp:txXfrm>
    </dsp:sp>
    <dsp:sp modelId="{B2E440D4-B1C7-4C1D-8970-33DE84C2EF55}">
      <dsp:nvSpPr>
        <dsp:cNvPr id="0" name=""/>
        <dsp:cNvSpPr/>
      </dsp:nvSpPr>
      <dsp:spPr>
        <a:xfrm>
          <a:off x="1372319" y="826093"/>
          <a:ext cx="1077936" cy="500381"/>
        </a:xfrm>
        <a:prstGeom prst="roundRect">
          <a:avLst>
            <a:gd name="adj" fmla="val 10000"/>
          </a:avLst>
        </a:prstGeom>
        <a:solidFill>
          <a:srgbClr val="4BACC6">
            <a:hueOff val="-9933876"/>
            <a:satOff val="39811"/>
            <a:lumOff val="862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ysClr val="windowText" lastClr="000000"/>
              </a:solidFill>
              <a:latin typeface="Calibri"/>
              <a:ea typeface="+mn-ea"/>
              <a:cs typeface="B Titr" pitchFamily="2" charset="-78"/>
            </a:rPr>
            <a:t> 194</a:t>
          </a:r>
          <a:endParaRPr lang="en-US" sz="1400" kern="1200" dirty="0">
            <a:solidFill>
              <a:sysClr val="windowText" lastClr="000000"/>
            </a:solidFill>
            <a:latin typeface="Calibri"/>
            <a:ea typeface="+mn-ea"/>
            <a:cs typeface="B Titr" pitchFamily="2" charset="-78"/>
          </a:endParaRPr>
        </a:p>
      </dsp:txBody>
      <dsp:txXfrm>
        <a:off x="1386975" y="840749"/>
        <a:ext cx="722425" cy="471069"/>
      </dsp:txXfrm>
    </dsp:sp>
    <dsp:sp modelId="{D4900D12-6D5A-4B69-A95B-B9E29886EA67}">
      <dsp:nvSpPr>
        <dsp:cNvPr id="0" name=""/>
        <dsp:cNvSpPr/>
      </dsp:nvSpPr>
      <dsp:spPr>
        <a:xfrm>
          <a:off x="1287512" y="459933"/>
          <a:ext cx="433028" cy="433028"/>
        </a:xfrm>
        <a:prstGeom prst="downArrow">
          <a:avLst>
            <a:gd name="adj1" fmla="val 55000"/>
            <a:gd name="adj2" fmla="val 45000"/>
          </a:avLst>
        </a:prstGeo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ysClr val="windowText" lastClr="000000"/>
            </a:solidFill>
            <a:latin typeface="Calibri"/>
            <a:ea typeface="+mn-ea"/>
            <a:cs typeface="+mn-cs"/>
          </a:endParaRPr>
        </a:p>
      </dsp:txBody>
      <dsp:txXfrm>
        <a:off x="1384943" y="459933"/>
        <a:ext cx="238166" cy="32585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C4CE0-67F1-4BFB-9CAA-9866FBA38807}">
      <dsp:nvSpPr>
        <dsp:cNvPr id="0" name=""/>
        <dsp:cNvSpPr/>
      </dsp:nvSpPr>
      <dsp:spPr>
        <a:xfrm>
          <a:off x="0" y="1298817"/>
          <a:ext cx="2971799" cy="8515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600" b="1" kern="1200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7/000/000    ریال</a:t>
          </a:r>
        </a:p>
      </dsp:txBody>
      <dsp:txXfrm>
        <a:off x="0" y="1298817"/>
        <a:ext cx="2971799" cy="851529"/>
      </dsp:txXfrm>
    </dsp:sp>
    <dsp:sp modelId="{B184D33B-4A8D-422B-A69D-1DD5F26B76B9}">
      <dsp:nvSpPr>
        <dsp:cNvPr id="0" name=""/>
        <dsp:cNvSpPr/>
      </dsp:nvSpPr>
      <dsp:spPr>
        <a:xfrm rot="10800000">
          <a:off x="0" y="969"/>
          <a:ext cx="2971799" cy="1309651"/>
        </a:xfrm>
        <a:prstGeom prst="upArrowCallout">
          <a:avLst/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latin typeface="Century Gothic"/>
              <a:ea typeface="+mn-ea"/>
              <a:cs typeface="B Titr" pitchFamily="2" charset="-78"/>
            </a:rPr>
            <a:t>میزان حق عضویت دریافتی </a:t>
          </a:r>
          <a:endParaRPr lang="en-US" sz="1400" b="1" kern="1200" dirty="0">
            <a:latin typeface="Century Gothic"/>
            <a:ea typeface="+mn-ea"/>
            <a:cs typeface="B Titr" pitchFamily="2" charset="-78"/>
          </a:endParaRPr>
        </a:p>
      </dsp:txBody>
      <dsp:txXfrm rot="10800000">
        <a:off x="0" y="969"/>
        <a:ext cx="2971799" cy="85097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C4CE0-67F1-4BFB-9CAA-9866FBA38807}">
      <dsp:nvSpPr>
        <dsp:cNvPr id="0" name=""/>
        <dsp:cNvSpPr/>
      </dsp:nvSpPr>
      <dsp:spPr>
        <a:xfrm>
          <a:off x="0" y="1178719"/>
          <a:ext cx="2666998" cy="8298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400" b="1" kern="1200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84    واحد </a:t>
          </a:r>
          <a:endParaRPr lang="fa-IR" sz="1050" b="1" kern="1200" dirty="0" smtClean="0">
            <a:solidFill>
              <a:schemeClr val="tx1"/>
            </a:solidFill>
            <a:latin typeface="Century Gothic"/>
            <a:ea typeface="+mn-ea"/>
            <a:cs typeface="B Titr" pitchFamily="2" charset="-78"/>
          </a:endParaRPr>
        </a:p>
      </dsp:txBody>
      <dsp:txXfrm>
        <a:off x="0" y="1178719"/>
        <a:ext cx="2666998" cy="829810"/>
      </dsp:txXfrm>
    </dsp:sp>
    <dsp:sp modelId="{B184D33B-4A8D-422B-A69D-1DD5F26B76B9}">
      <dsp:nvSpPr>
        <dsp:cNvPr id="0" name=""/>
        <dsp:cNvSpPr/>
      </dsp:nvSpPr>
      <dsp:spPr>
        <a:xfrm rot="10800000">
          <a:off x="0" y="944"/>
          <a:ext cx="2666998" cy="1276248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اهدای خون </a:t>
          </a:r>
          <a:endParaRPr lang="en-US" sz="1200" b="1" kern="1200" dirty="0">
            <a:solidFill>
              <a:schemeClr val="tx1"/>
            </a:solidFill>
            <a:latin typeface="Century Gothic"/>
            <a:ea typeface="+mn-ea"/>
            <a:cs typeface="B Titr" pitchFamily="2" charset="-78"/>
          </a:endParaRPr>
        </a:p>
      </dsp:txBody>
      <dsp:txXfrm rot="10800000">
        <a:off x="0" y="944"/>
        <a:ext cx="2666998" cy="82926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41948-79C4-4D4E-9487-3879726997E6}">
      <dsp:nvSpPr>
        <dsp:cNvPr id="0" name=""/>
        <dsp:cNvSpPr/>
      </dsp:nvSpPr>
      <dsp:spPr>
        <a:xfrm>
          <a:off x="5631010" y="501184"/>
          <a:ext cx="2514385" cy="1207431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i="0" kern="1200" smtClean="0">
              <a:latin typeface="Calibri"/>
              <a:ea typeface="+mn-ea"/>
              <a:cs typeface="B Titr" pitchFamily="2" charset="-78"/>
            </a:rPr>
            <a:t> </a:t>
          </a:r>
          <a:r>
            <a:rPr lang="fa-IR" sz="1400" b="1" i="0" kern="1200" smtClean="0">
              <a:latin typeface="Calibri"/>
              <a:ea typeface="+mn-ea"/>
              <a:cs typeface="B Titr" pitchFamily="2" charset="-78"/>
            </a:rPr>
            <a:t>کل خدمات داوطلبانه و انساندوستانه  و ارائه شده در </a:t>
          </a:r>
          <a:r>
            <a:rPr lang="fa-IR" sz="1400" b="1" i="0" u="sng" kern="1200" smtClean="0">
              <a:latin typeface="Calibri"/>
              <a:ea typeface="+mn-ea"/>
              <a:cs typeface="B Titr" pitchFamily="2" charset="-78"/>
            </a:rPr>
            <a:t>حوزه امور داوطلبان </a:t>
          </a:r>
          <a:endParaRPr lang="fa-IR" sz="1400" b="1" i="0" u="sng" kern="1200" dirty="0" smtClean="0">
            <a:latin typeface="Calibri"/>
            <a:ea typeface="+mn-ea"/>
            <a:cs typeface="B Titr" pitchFamily="2" charset="-78"/>
          </a:endParaRPr>
        </a:p>
      </dsp:txBody>
      <dsp:txXfrm>
        <a:off x="5666374" y="536548"/>
        <a:ext cx="2443657" cy="1136703"/>
      </dsp:txXfrm>
    </dsp:sp>
    <dsp:sp modelId="{938CF617-37E1-4177-969F-7BEFAAF21DDF}">
      <dsp:nvSpPr>
        <dsp:cNvPr id="0" name=""/>
        <dsp:cNvSpPr/>
      </dsp:nvSpPr>
      <dsp:spPr>
        <a:xfrm rot="14110531">
          <a:off x="5002310" y="753126"/>
          <a:ext cx="800348" cy="46536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405748" y="201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b="1" i="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entury Gothic"/>
            <a:ea typeface="+mn-ea"/>
            <a:cs typeface="+mn-cs"/>
          </a:endParaRPr>
        </a:p>
      </dsp:txBody>
      <dsp:txXfrm rot="10800000">
        <a:off x="5397485" y="804245"/>
        <a:ext cx="0" cy="0"/>
      </dsp:txXfrm>
    </dsp:sp>
    <dsp:sp modelId="{419BC5F3-AB6A-48B2-83FF-920A104B0F77}">
      <dsp:nvSpPr>
        <dsp:cNvPr id="0" name=""/>
        <dsp:cNvSpPr/>
      </dsp:nvSpPr>
      <dsp:spPr>
        <a:xfrm>
          <a:off x="8004" y="76201"/>
          <a:ext cx="5165954" cy="7433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kern="1200" dirty="0" smtClean="0">
              <a:latin typeface="Century Gothic"/>
              <a:ea typeface="+mn-ea"/>
              <a:cs typeface="B Titr" pitchFamily="2" charset="-78"/>
            </a:rPr>
            <a:t>79  (نفر برنامه)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i="0" kern="1200" dirty="0" smtClean="0">
              <a:latin typeface="Century Gothic"/>
              <a:ea typeface="+mn-ea"/>
              <a:cs typeface="B Titr" pitchFamily="2" charset="-78"/>
            </a:rPr>
            <a:t>داوطلب مشارکت کننده </a:t>
          </a:r>
          <a:endParaRPr lang="en-US" sz="1400" b="1" i="0" kern="1200" dirty="0">
            <a:latin typeface="Century Gothic"/>
            <a:ea typeface="+mn-ea"/>
            <a:cs typeface="B Titr" pitchFamily="2" charset="-78"/>
          </a:endParaRPr>
        </a:p>
      </dsp:txBody>
      <dsp:txXfrm>
        <a:off x="29777" y="97974"/>
        <a:ext cx="5122408" cy="699830"/>
      </dsp:txXfrm>
    </dsp:sp>
    <dsp:sp modelId="{2E0C32A4-89CA-4BD9-9CD8-BB7F18021E43}">
      <dsp:nvSpPr>
        <dsp:cNvPr id="0" name=""/>
        <dsp:cNvSpPr/>
      </dsp:nvSpPr>
      <dsp:spPr>
        <a:xfrm rot="10229913">
          <a:off x="5170780" y="1119879"/>
          <a:ext cx="463408" cy="46536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405748" y="201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i="0" kern="1200">
            <a:solidFill>
              <a:sysClr val="windowText" lastClr="000000"/>
            </a:solidFill>
            <a:latin typeface="Century Gothic"/>
            <a:ea typeface="+mn-ea"/>
            <a:cs typeface="B Nazanin" pitchFamily="2" charset="-78"/>
          </a:endParaRPr>
        </a:p>
      </dsp:txBody>
      <dsp:txXfrm rot="10800000">
        <a:off x="5415822" y="1152661"/>
        <a:ext cx="0" cy="0"/>
      </dsp:txXfrm>
    </dsp:sp>
    <dsp:sp modelId="{27344EF7-45E7-4BD4-9872-0BE353D021C5}">
      <dsp:nvSpPr>
        <dsp:cNvPr id="0" name=""/>
        <dsp:cNvSpPr/>
      </dsp:nvSpPr>
      <dsp:spPr>
        <a:xfrm>
          <a:off x="8004" y="895739"/>
          <a:ext cx="5165954" cy="5713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600" b="1" i="0" kern="1200" dirty="0" smtClean="0">
              <a:latin typeface="Calibri"/>
              <a:ea typeface="+mn-ea"/>
              <a:cs typeface="B Titr" pitchFamily="2" charset="-78"/>
            </a:rPr>
            <a:t>494 </a:t>
          </a:r>
          <a:endParaRPr lang="fa-IR" sz="1400" b="1" i="0" kern="1200" dirty="0" smtClean="0">
            <a:latin typeface="Calibri"/>
            <a:ea typeface="+mn-ea"/>
            <a:cs typeface="B Titr" pitchFamily="2" charset="-78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400" b="1" i="0" kern="1200" dirty="0" smtClean="0">
              <a:latin typeface="Calibri"/>
              <a:ea typeface="+mn-ea"/>
              <a:cs typeface="B Titr" pitchFamily="2" charset="-78"/>
            </a:rPr>
            <a:t>بهره ور</a:t>
          </a:r>
          <a:endParaRPr lang="fa-IR" sz="1400" b="1" i="0" kern="1200" dirty="0">
            <a:latin typeface="Calibri"/>
            <a:ea typeface="+mn-ea"/>
            <a:cs typeface="B Titr" pitchFamily="2" charset="-78"/>
          </a:endParaRPr>
        </a:p>
      </dsp:txBody>
      <dsp:txXfrm>
        <a:off x="24737" y="912472"/>
        <a:ext cx="5132488" cy="537847"/>
      </dsp:txXfrm>
    </dsp:sp>
    <dsp:sp modelId="{293AC5D6-3B0B-40FD-84A0-8DBAE6E80D4C}">
      <dsp:nvSpPr>
        <dsp:cNvPr id="0" name=""/>
        <dsp:cNvSpPr/>
      </dsp:nvSpPr>
      <dsp:spPr>
        <a:xfrm rot="7295760">
          <a:off x="4966306" y="1453152"/>
          <a:ext cx="872357" cy="46536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783110" y="201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i="0" kern="1200">
            <a:solidFill>
              <a:sysClr val="windowText" lastClr="000000"/>
            </a:solidFill>
            <a:latin typeface="Century Gothic"/>
            <a:ea typeface="+mn-ea"/>
            <a:cs typeface="B Nazanin" pitchFamily="2" charset="-78"/>
          </a:endParaRPr>
        </a:p>
      </dsp:txBody>
      <dsp:txXfrm rot="10800000">
        <a:off x="5432485" y="1469271"/>
        <a:ext cx="0" cy="0"/>
      </dsp:txXfrm>
    </dsp:sp>
    <dsp:sp modelId="{B73CA593-2ADA-490D-9922-8A4C5E16C6B9}">
      <dsp:nvSpPr>
        <dsp:cNvPr id="0" name=""/>
        <dsp:cNvSpPr/>
      </dsp:nvSpPr>
      <dsp:spPr>
        <a:xfrm>
          <a:off x="8004" y="1562285"/>
          <a:ext cx="5165954" cy="5713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800" b="1" i="0" kern="1200" dirty="0" smtClean="0">
              <a:latin typeface="Calibri"/>
              <a:ea typeface="+mn-ea"/>
              <a:cs typeface="B Titr" pitchFamily="2" charset="-78"/>
            </a:rPr>
            <a:t>         ارزش ریالی    :             321/570/000</a:t>
          </a:r>
          <a:endParaRPr lang="en-US" sz="1800" b="1" i="0" kern="1200" dirty="0">
            <a:latin typeface="Calibri"/>
            <a:ea typeface="+mn-ea"/>
            <a:cs typeface="B Titr" pitchFamily="2" charset="-78"/>
          </a:endParaRPr>
        </a:p>
      </dsp:txBody>
      <dsp:txXfrm>
        <a:off x="24737" y="1579018"/>
        <a:ext cx="5132488" cy="53784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41948-79C4-4D4E-9487-3879726997E6}">
      <dsp:nvSpPr>
        <dsp:cNvPr id="0" name=""/>
        <dsp:cNvSpPr/>
      </dsp:nvSpPr>
      <dsp:spPr>
        <a:xfrm>
          <a:off x="457201" y="0"/>
          <a:ext cx="4986582" cy="761204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>
              <a:latin typeface="Calibri"/>
              <a:ea typeface="+mn-ea"/>
              <a:cs typeface="B Titr" pitchFamily="2" charset="-78"/>
            </a:rPr>
            <a:t>خدمات داوطلبانه درمانی و دارویی  ارائه شده در </a:t>
          </a:r>
          <a:r>
            <a:rPr lang="fa-IR" sz="1400" b="1" u="sng" kern="1200" smtClean="0">
              <a:latin typeface="Calibri"/>
              <a:ea typeface="+mn-ea"/>
              <a:cs typeface="B Titr" pitchFamily="2" charset="-78"/>
            </a:rPr>
            <a:t>حوزه درمان و توانبخشی </a:t>
          </a:r>
          <a:endParaRPr lang="en-US" sz="1400" b="1" u="sng" kern="1200" dirty="0">
            <a:latin typeface="Calibri"/>
            <a:ea typeface="+mn-ea"/>
            <a:cs typeface="B Titr" pitchFamily="2" charset="-78"/>
          </a:endParaRPr>
        </a:p>
      </dsp:txBody>
      <dsp:txXfrm>
        <a:off x="479496" y="22295"/>
        <a:ext cx="4941992" cy="716614"/>
      </dsp:txXfrm>
    </dsp:sp>
    <dsp:sp modelId="{293AC5D6-3B0B-40FD-84A0-8DBAE6E80D4C}">
      <dsp:nvSpPr>
        <dsp:cNvPr id="0" name=""/>
        <dsp:cNvSpPr/>
      </dsp:nvSpPr>
      <dsp:spPr>
        <a:xfrm rot="6766">
          <a:off x="5443783" y="353757"/>
          <a:ext cx="202141" cy="54087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16200" y="2721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rgbClr val="000000"/>
            </a:solidFill>
            <a:latin typeface="Century Gothic"/>
            <a:ea typeface="+mn-ea"/>
            <a:cs typeface="B Nazanin" pitchFamily="2" charset="-78"/>
          </a:endParaRPr>
        </a:p>
      </dsp:txBody>
      <dsp:txXfrm>
        <a:off x="5539810" y="375737"/>
        <a:ext cx="0" cy="0"/>
      </dsp:txXfrm>
    </dsp:sp>
    <dsp:sp modelId="{B73CA593-2ADA-490D-9922-8A4C5E16C6B9}">
      <dsp:nvSpPr>
        <dsp:cNvPr id="0" name=""/>
        <dsp:cNvSpPr/>
      </dsp:nvSpPr>
      <dsp:spPr>
        <a:xfrm>
          <a:off x="5645924" y="203908"/>
          <a:ext cx="2183710" cy="35418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600" b="1" kern="1200" dirty="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ارزش ریالی :  </a:t>
          </a:r>
          <a:r>
            <a:rPr lang="fa-IR" sz="1800" b="1" kern="1200" dirty="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--- </a:t>
          </a:r>
          <a:endParaRPr lang="en-US" sz="1600" b="1" kern="1200" dirty="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sp:txBody>
      <dsp:txXfrm>
        <a:off x="5656298" y="214282"/>
        <a:ext cx="2162962" cy="33343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48858A-17EA-4DB1-BAD4-8B44C963617D}">
      <dsp:nvSpPr>
        <dsp:cNvPr id="0" name=""/>
        <dsp:cNvSpPr/>
      </dsp:nvSpPr>
      <dsp:spPr>
        <a:xfrm rot="10800000">
          <a:off x="3810000" y="0"/>
          <a:ext cx="4501790" cy="1116508"/>
        </a:xfrm>
        <a:prstGeom prst="chevron">
          <a:avLst/>
        </a:prstGeom>
        <a:solidFill>
          <a:srgbClr val="00206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160" rIns="2032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smtClean="0">
              <a:latin typeface="Verdana"/>
              <a:ea typeface="+mn-ea"/>
              <a:cs typeface="B Titr" pitchFamily="2" charset="-78"/>
            </a:rPr>
            <a:t>کل ارزش ریالی خدمات داوطلبانه ارائه شده و در سه حوزه داوطلبان و درمان و امور بانوان  </a:t>
          </a:r>
          <a:endParaRPr lang="en-US" sz="1600" kern="1200" dirty="0">
            <a:latin typeface="Verdana"/>
            <a:ea typeface="+mn-ea"/>
            <a:cs typeface="B Titr" pitchFamily="2" charset="-78"/>
          </a:endParaRPr>
        </a:p>
      </dsp:txBody>
      <dsp:txXfrm rot="10800000">
        <a:off x="4368254" y="0"/>
        <a:ext cx="3385282" cy="1116508"/>
      </dsp:txXfrm>
    </dsp:sp>
    <dsp:sp modelId="{F9FB9093-5EA3-4B9B-9457-67582DB98AEB}">
      <dsp:nvSpPr>
        <dsp:cNvPr id="0" name=""/>
        <dsp:cNvSpPr/>
      </dsp:nvSpPr>
      <dsp:spPr>
        <a:xfrm rot="10800000">
          <a:off x="250371" y="114668"/>
          <a:ext cx="3376925" cy="926702"/>
        </a:xfrm>
        <a:prstGeom prst="roundRect">
          <a:avLst/>
        </a:prstGeom>
        <a:solidFill>
          <a:srgbClr val="FFFF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700" rIns="254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i="0" kern="1200" dirty="0" smtClean="0">
              <a:latin typeface="Calibri"/>
              <a:ea typeface="+mn-ea"/>
              <a:cs typeface="B Titr" pitchFamily="2" charset="-78"/>
            </a:rPr>
            <a:t>331/570/000</a:t>
          </a:r>
          <a:endParaRPr lang="en-US" sz="2000" b="1" kern="1200" dirty="0">
            <a:latin typeface="Verdana"/>
            <a:ea typeface="+mn-ea"/>
            <a:cs typeface="B Titr" pitchFamily="2" charset="-78"/>
          </a:endParaRPr>
        </a:p>
      </dsp:txBody>
      <dsp:txXfrm rot="10800000">
        <a:off x="295609" y="159906"/>
        <a:ext cx="3286449" cy="836226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41948-79C4-4D4E-9487-3879726997E6}">
      <dsp:nvSpPr>
        <dsp:cNvPr id="0" name=""/>
        <dsp:cNvSpPr/>
      </dsp:nvSpPr>
      <dsp:spPr>
        <a:xfrm>
          <a:off x="381001" y="0"/>
          <a:ext cx="4986582" cy="761204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خدمات داوطلبانه ارائه شده در </a:t>
          </a:r>
          <a:r>
            <a:rPr lang="fa-IR" sz="1400" b="1" u="sng" kern="120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حوزه  امور بانوان </a:t>
          </a:r>
          <a:endParaRPr lang="en-US" sz="1400" b="1" u="sng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403296" y="22295"/>
        <a:ext cx="4941992" cy="716614"/>
      </dsp:txXfrm>
    </dsp:sp>
    <dsp:sp modelId="{293AC5D6-3B0B-40FD-84A0-8DBAE6E80D4C}">
      <dsp:nvSpPr>
        <dsp:cNvPr id="0" name=""/>
        <dsp:cNvSpPr/>
      </dsp:nvSpPr>
      <dsp:spPr>
        <a:xfrm rot="6766">
          <a:off x="5367583" y="353757"/>
          <a:ext cx="202141" cy="54087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616200" y="27219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>
            <a:solidFill>
              <a:srgbClr val="000000"/>
            </a:solidFill>
            <a:latin typeface="Century Gothic"/>
            <a:ea typeface="+mn-ea"/>
            <a:cs typeface="B Nazanin" pitchFamily="2" charset="-78"/>
          </a:endParaRPr>
        </a:p>
      </dsp:txBody>
      <dsp:txXfrm>
        <a:off x="5463610" y="375737"/>
        <a:ext cx="0" cy="0"/>
      </dsp:txXfrm>
    </dsp:sp>
    <dsp:sp modelId="{B73CA593-2ADA-490D-9922-8A4C5E16C6B9}">
      <dsp:nvSpPr>
        <dsp:cNvPr id="0" name=""/>
        <dsp:cNvSpPr/>
      </dsp:nvSpPr>
      <dsp:spPr>
        <a:xfrm>
          <a:off x="5569724" y="203908"/>
          <a:ext cx="2183710" cy="35418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600" b="1" kern="1200" dirty="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ارزش ریالی :    10/000/000</a:t>
          </a:r>
          <a:endParaRPr lang="en-US" sz="1600" b="1" kern="1200" dirty="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sp:txBody>
      <dsp:txXfrm>
        <a:off x="5580098" y="214282"/>
        <a:ext cx="2162962" cy="333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838A1-0541-434A-90B3-44C171AC8E05}">
      <dsp:nvSpPr>
        <dsp:cNvPr id="0" name=""/>
        <dsp:cNvSpPr/>
      </dsp:nvSpPr>
      <dsp:spPr>
        <a:xfrm rot="10800000">
          <a:off x="6542729" y="40751"/>
          <a:ext cx="2488834" cy="88287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 </a:t>
          </a:r>
          <a:r>
            <a:rPr lang="fa-IR" sz="14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آموزش های تخصصی امداد ونجات </a:t>
          </a:r>
          <a:endParaRPr lang="en-US" sz="14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 rot="10800000">
        <a:off x="6984164" y="40751"/>
        <a:ext cx="1605964" cy="882870"/>
      </dsp:txXfrm>
    </dsp:sp>
    <dsp:sp modelId="{9925DEDF-7FF8-45D1-87BE-C47DC3CF1E0E}">
      <dsp:nvSpPr>
        <dsp:cNvPr id="0" name=""/>
        <dsp:cNvSpPr/>
      </dsp:nvSpPr>
      <dsp:spPr>
        <a:xfrm rot="10800000">
          <a:off x="4093415" y="1646"/>
          <a:ext cx="2865583" cy="96106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" rIns="0" bIns="7620" numCol="1" spcCol="1270" anchor="t" anchorCtr="1">
          <a:noAutofit/>
        </a:bodyPr>
        <a:lstStyle/>
        <a:p>
          <a:pPr lvl="0" algn="r" defTabSz="5334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*آموزش های تخصصی </a:t>
          </a:r>
        </a:p>
        <a:p>
          <a:pPr lvl="0" algn="r" defTabSz="5334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*عمومی امداد وعمومی  نجات </a:t>
          </a:r>
        </a:p>
        <a:p>
          <a:pPr lvl="0" algn="r" defTabSz="5334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*بازآموزی مربیان </a:t>
          </a:r>
          <a:endParaRPr lang="en-US" sz="12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 rot="10800000">
        <a:off x="4573948" y="1646"/>
        <a:ext cx="1904517" cy="961066"/>
      </dsp:txXfrm>
    </dsp:sp>
    <dsp:sp modelId="{2A5CDBED-E9BE-4715-85C3-7E8ED9246DAF}">
      <dsp:nvSpPr>
        <dsp:cNvPr id="0" name=""/>
        <dsp:cNvSpPr/>
      </dsp:nvSpPr>
      <dsp:spPr>
        <a:xfrm rot="10800000">
          <a:off x="1532101" y="26798"/>
          <a:ext cx="2858219" cy="884615"/>
        </a:xfrm>
        <a:prstGeom prst="roundRect">
          <a:avLst/>
        </a:prstGeom>
        <a:solidFill>
          <a:schemeClr val="accent4">
            <a:tint val="40000"/>
            <a:alpha val="90000"/>
            <a:hueOff val="-1740816"/>
            <a:satOff val="11410"/>
            <a:lumOff val="488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1740816"/>
              <a:satOff val="11410"/>
              <a:lumOff val="4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985" rIns="13970" bIns="6985" numCol="1" spcCol="1270" anchor="b" anchorCtr="1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-   دوره  /  --       نفر آموزش دیده</a:t>
          </a:r>
        </a:p>
        <a:p>
          <a:pPr lvl="0" algn="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- دوره  /  --    نفر آموزش دیده</a:t>
          </a:r>
        </a:p>
        <a:p>
          <a:pPr lvl="0" algn="r" defTabSz="4889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--  دوره  / --     نفر آموزش دیده</a:t>
          </a:r>
          <a:endParaRPr lang="en-US" sz="11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 rot="10800000">
        <a:off x="1575284" y="69981"/>
        <a:ext cx="2771853" cy="798249"/>
      </dsp:txXfrm>
    </dsp:sp>
    <dsp:sp modelId="{60BAF596-D051-49D4-B2EF-B841AA35C7C8}">
      <dsp:nvSpPr>
        <dsp:cNvPr id="0" name=""/>
        <dsp:cNvSpPr/>
      </dsp:nvSpPr>
      <dsp:spPr>
        <a:xfrm rot="10800000">
          <a:off x="6542729" y="1058127"/>
          <a:ext cx="2488834" cy="1138391"/>
        </a:xfrm>
        <a:prstGeom prst="chevron">
          <a:avLst/>
        </a:prstGeom>
        <a:solidFill>
          <a:schemeClr val="accent4">
            <a:hueOff val="-4135930"/>
            <a:satOff val="23223"/>
            <a:lumOff val="-10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آموزش های عمومی و همگانی </a:t>
          </a:r>
          <a:endParaRPr lang="en-US" sz="14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 rot="10800000">
        <a:off x="7111924" y="1058127"/>
        <a:ext cx="1350443" cy="1138391"/>
      </dsp:txXfrm>
    </dsp:sp>
    <dsp:sp modelId="{ACA68503-DF2C-4065-9E50-40A925266750}">
      <dsp:nvSpPr>
        <dsp:cNvPr id="0" name=""/>
        <dsp:cNvSpPr/>
      </dsp:nvSpPr>
      <dsp:spPr>
        <a:xfrm rot="10800000">
          <a:off x="4078503" y="1112984"/>
          <a:ext cx="2923839" cy="1055573"/>
        </a:xfrm>
        <a:prstGeom prst="chevron">
          <a:avLst/>
        </a:prstGeom>
        <a:solidFill>
          <a:schemeClr val="accent4">
            <a:tint val="40000"/>
            <a:alpha val="90000"/>
            <a:hueOff val="-3481633"/>
            <a:satOff val="22820"/>
            <a:lumOff val="976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3481633"/>
              <a:satOff val="22820"/>
              <a:lumOff val="9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" rIns="15240" bIns="7620" numCol="1" spcCol="1270" anchor="ctr" anchorCtr="1">
          <a:noAutofit/>
        </a:bodyPr>
        <a:lstStyle/>
        <a:p>
          <a:pPr lvl="0" algn="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*عمومی کمکهای اولیه </a:t>
          </a:r>
        </a:p>
        <a:p>
          <a:pPr lvl="0" algn="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*مهارت داوطلبی</a:t>
          </a:r>
        </a:p>
        <a:p>
          <a:pPr lvl="0" algn="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آموزش  همگانی 8 ساعته </a:t>
          </a:r>
          <a:endParaRPr lang="en-US" sz="12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 rot="10800000">
        <a:off x="4606289" y="1112984"/>
        <a:ext cx="1868266" cy="1055573"/>
      </dsp:txXfrm>
    </dsp:sp>
    <dsp:sp modelId="{8FC73956-7599-441B-894A-15FE09D8ECCD}">
      <dsp:nvSpPr>
        <dsp:cNvPr id="0" name=""/>
        <dsp:cNvSpPr/>
      </dsp:nvSpPr>
      <dsp:spPr>
        <a:xfrm rot="10800000">
          <a:off x="1556466" y="1036888"/>
          <a:ext cx="2832919" cy="1157628"/>
        </a:xfrm>
        <a:prstGeom prst="roundRect">
          <a:avLst/>
        </a:prstGeom>
        <a:solidFill>
          <a:schemeClr val="accent4">
            <a:tint val="40000"/>
            <a:alpha val="90000"/>
            <a:hueOff val="-5222449"/>
            <a:satOff val="34229"/>
            <a:lumOff val="1463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5222449"/>
              <a:satOff val="34229"/>
              <a:lumOff val="14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985" rIns="13970" bIns="6985" numCol="1" spcCol="1270" anchor="ctr" anchorCtr="0">
          <a:noAutofit/>
        </a:bodyPr>
        <a:lstStyle/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--          دوره /        ---     نفر آموزش دیده 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--           دوره /       --         نفر آموزش دیده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--         دوره  /       ---      نفر آموزش دیده  </a:t>
          </a:r>
          <a:endParaRPr lang="fa-IR" sz="11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 rot="10800000">
        <a:off x="1612977" y="1093399"/>
        <a:ext cx="2719897" cy="1044606"/>
      </dsp:txXfrm>
    </dsp:sp>
    <dsp:sp modelId="{BEA3DFDD-8F3D-42D8-AC17-2D53DCEC8C9D}">
      <dsp:nvSpPr>
        <dsp:cNvPr id="0" name=""/>
        <dsp:cNvSpPr/>
      </dsp:nvSpPr>
      <dsp:spPr>
        <a:xfrm rot="10800000">
          <a:off x="6492184" y="2261045"/>
          <a:ext cx="2539379" cy="971149"/>
        </a:xfrm>
        <a:prstGeom prst="chevron">
          <a:avLst/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آموزش ضمن خدمت کارکنان</a:t>
          </a:r>
          <a:endParaRPr lang="en-US" sz="1400" b="1" kern="1200" dirty="0">
            <a:solidFill>
              <a:schemeClr val="tx1"/>
            </a:solidFill>
            <a:latin typeface="Century Gothic"/>
            <a:ea typeface="+mn-ea"/>
            <a:cs typeface="B Titr" pitchFamily="2" charset="-78"/>
          </a:endParaRPr>
        </a:p>
      </dsp:txBody>
      <dsp:txXfrm rot="10800000">
        <a:off x="6977758" y="2261045"/>
        <a:ext cx="1568230" cy="971149"/>
      </dsp:txXfrm>
    </dsp:sp>
    <dsp:sp modelId="{A95EEB47-3890-43CA-98EA-5849BB438B4C}">
      <dsp:nvSpPr>
        <dsp:cNvPr id="0" name=""/>
        <dsp:cNvSpPr/>
      </dsp:nvSpPr>
      <dsp:spPr>
        <a:xfrm rot="10800000">
          <a:off x="4106000" y="2254828"/>
          <a:ext cx="2830483" cy="1059794"/>
        </a:xfrm>
        <a:prstGeom prst="chevron">
          <a:avLst/>
        </a:prstGeom>
        <a:solidFill>
          <a:schemeClr val="accent4">
            <a:tint val="40000"/>
            <a:alpha val="90000"/>
            <a:hueOff val="-6963265"/>
            <a:satOff val="45639"/>
            <a:lumOff val="1951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6963265"/>
              <a:satOff val="45639"/>
              <a:lumOff val="19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" rIns="15240" bIns="7620" numCol="1" spcCol="1270" anchor="ctr" anchorCtr="1">
          <a:noAutofit/>
        </a:bodyPr>
        <a:lstStyle/>
        <a:p>
          <a:pPr marL="0" lvl="0" algn="ctr" defTabSz="5334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* ضمن خدمت مدیران </a:t>
          </a:r>
        </a:p>
        <a:p>
          <a:pPr marL="0" lvl="0" algn="ctr" defTabSz="533400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entury Gothic"/>
              <a:ea typeface="+mn-ea"/>
              <a:cs typeface="B Titr" pitchFamily="2" charset="-78"/>
            </a:rPr>
            <a:t>* ضمن خدمت کارکنان</a:t>
          </a:r>
        </a:p>
      </dsp:txBody>
      <dsp:txXfrm rot="10800000">
        <a:off x="4635897" y="2254828"/>
        <a:ext cx="1770689" cy="1059794"/>
      </dsp:txXfrm>
    </dsp:sp>
    <dsp:sp modelId="{AEF8B6C4-B8EE-4D04-B213-7BE427FA6CE2}">
      <dsp:nvSpPr>
        <dsp:cNvPr id="0" name=""/>
        <dsp:cNvSpPr/>
      </dsp:nvSpPr>
      <dsp:spPr>
        <a:xfrm rot="10800000">
          <a:off x="1570462" y="2265746"/>
          <a:ext cx="2817549" cy="1023946"/>
        </a:xfrm>
        <a:prstGeom prst="roundRect">
          <a:avLst/>
        </a:prstGeom>
        <a:solidFill>
          <a:schemeClr val="accent4">
            <a:tint val="40000"/>
            <a:alpha val="90000"/>
            <a:hueOff val="-8704081"/>
            <a:satOff val="57049"/>
            <a:lumOff val="2439"/>
            <a:alphaOff val="0"/>
          </a:schemeClr>
        </a:solidFill>
        <a:ln w="15875" cap="flat" cmpd="sng" algn="ctr">
          <a:solidFill>
            <a:schemeClr val="accent4">
              <a:tint val="40000"/>
              <a:alpha val="90000"/>
              <a:hueOff val="-8704081"/>
              <a:satOff val="57049"/>
              <a:lumOff val="24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985" rIns="13970" bIns="6985" numCol="1" spcCol="1270" anchor="ctr" anchorCtr="0">
          <a:noAutofit/>
        </a:bodyPr>
        <a:lstStyle/>
        <a:p>
          <a:pPr lvl="0" algn="ctr" defTabSz="48895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1     دوره  /   20      نفر آموزش دیده</a:t>
          </a:r>
        </a:p>
        <a:p>
          <a:pPr lvl="0" algn="ctr" defTabSz="48895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fa-IR" sz="11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  1 دوره  /  162        نفر آموزش دیده</a:t>
          </a:r>
        </a:p>
      </dsp:txBody>
      <dsp:txXfrm rot="10800000">
        <a:off x="1620447" y="2315731"/>
        <a:ext cx="2717579" cy="9239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6E557-9BEE-486A-B465-D5C42E69C4CE}">
      <dsp:nvSpPr>
        <dsp:cNvPr id="0" name=""/>
        <dsp:cNvSpPr/>
      </dsp:nvSpPr>
      <dsp:spPr>
        <a:xfrm>
          <a:off x="2399979" y="277"/>
          <a:ext cx="1977798" cy="494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latin typeface="Calibri"/>
              <a:ea typeface="+mn-ea"/>
              <a:cs typeface="B Titr" panose="00000700000000000000" pitchFamily="2" charset="-78"/>
            </a:rPr>
            <a:t>خدمات درمانی ارائه شده </a:t>
          </a:r>
          <a:endParaRPr lang="en-US" sz="1400" b="1" kern="1200" dirty="0">
            <a:solidFill>
              <a:schemeClr val="tx1"/>
            </a:solidFill>
            <a:latin typeface="Calibri"/>
            <a:ea typeface="+mn-ea"/>
            <a:cs typeface="B Titr" panose="00000700000000000000" pitchFamily="2" charset="-78"/>
          </a:endParaRPr>
        </a:p>
      </dsp:txBody>
      <dsp:txXfrm>
        <a:off x="2414461" y="14759"/>
        <a:ext cx="1948834" cy="465485"/>
      </dsp:txXfrm>
    </dsp:sp>
    <dsp:sp modelId="{E74D8549-024D-49BF-B39C-02EB5CE2D0F2}">
      <dsp:nvSpPr>
        <dsp:cNvPr id="0" name=""/>
        <dsp:cNvSpPr/>
      </dsp:nvSpPr>
      <dsp:spPr>
        <a:xfrm rot="5546765">
          <a:off x="3331242" y="538130"/>
          <a:ext cx="86746" cy="865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2F33E1-BA8A-4520-9DE0-4ECC0F6A9C16}">
      <dsp:nvSpPr>
        <dsp:cNvPr id="0" name=""/>
        <dsp:cNvSpPr/>
      </dsp:nvSpPr>
      <dsp:spPr>
        <a:xfrm>
          <a:off x="2372567" y="668062"/>
          <a:ext cx="1977798" cy="44228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i="0" kern="1200" dirty="0" smtClean="0">
              <a:latin typeface="Calibri"/>
              <a:ea typeface="+mn-ea"/>
              <a:cs typeface="B Titr" panose="00000700000000000000" pitchFamily="2" charset="-78"/>
            </a:rPr>
            <a:t>466 مورد </a:t>
          </a:r>
          <a:endParaRPr lang="en-US" sz="1600" b="1" i="0" kern="1200" dirty="0">
            <a:latin typeface="Calibri"/>
            <a:ea typeface="+mn-ea"/>
            <a:cs typeface="B Titr" panose="00000700000000000000" pitchFamily="2" charset="-78"/>
          </a:endParaRPr>
        </a:p>
      </dsp:txBody>
      <dsp:txXfrm>
        <a:off x="2385521" y="681016"/>
        <a:ext cx="1951890" cy="416372"/>
      </dsp:txXfrm>
    </dsp:sp>
    <dsp:sp modelId="{B2E5D364-35D6-4088-B2F5-AFDAD2946E6E}">
      <dsp:nvSpPr>
        <dsp:cNvPr id="0" name=""/>
        <dsp:cNvSpPr/>
      </dsp:nvSpPr>
      <dsp:spPr>
        <a:xfrm>
          <a:off x="149047" y="0"/>
          <a:ext cx="1977798" cy="4944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6555403"/>
                <a:satOff val="-7776"/>
                <a:lumOff val="-4117"/>
                <a:alphaOff val="0"/>
                <a:lumMod val="95000"/>
              </a:schemeClr>
            </a:gs>
            <a:gs pos="100000">
              <a:schemeClr val="accent2">
                <a:hueOff val="-6555403"/>
                <a:satOff val="-7776"/>
                <a:lumOff val="-4117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latin typeface="Calibri"/>
              <a:ea typeface="+mn-ea"/>
              <a:cs typeface="B Titr" panose="00000700000000000000" pitchFamily="2" charset="-78"/>
            </a:rPr>
            <a:t>خدمات دارویی ارائه شده </a:t>
          </a:r>
          <a:endParaRPr lang="en-US" sz="1400" b="1" kern="1200" dirty="0">
            <a:latin typeface="Calibri"/>
            <a:ea typeface="+mn-ea"/>
            <a:cs typeface="B Titr" panose="00000700000000000000" pitchFamily="2" charset="-78"/>
          </a:endParaRPr>
        </a:p>
      </dsp:txBody>
      <dsp:txXfrm>
        <a:off x="163529" y="14482"/>
        <a:ext cx="1948834" cy="465485"/>
      </dsp:txXfrm>
    </dsp:sp>
    <dsp:sp modelId="{F6B702F7-831E-4EEB-BCD8-695B85408F59}">
      <dsp:nvSpPr>
        <dsp:cNvPr id="0" name=""/>
        <dsp:cNvSpPr/>
      </dsp:nvSpPr>
      <dsp:spPr>
        <a:xfrm rot="5420131">
          <a:off x="1092657" y="537853"/>
          <a:ext cx="86668" cy="86528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125950-8641-448D-99EC-739F3DAE67BB}">
      <dsp:nvSpPr>
        <dsp:cNvPr id="0" name=""/>
        <dsp:cNvSpPr/>
      </dsp:nvSpPr>
      <dsp:spPr>
        <a:xfrm>
          <a:off x="145289" y="667784"/>
          <a:ext cx="1977798" cy="44228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6418922"/>
            <a:satOff val="-10726"/>
            <a:lumOff val="-98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6418922"/>
              <a:satOff val="-10726"/>
              <a:lumOff val="-983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dirty="0" smtClean="0">
              <a:latin typeface="Calibri"/>
              <a:ea typeface="+mn-ea"/>
              <a:cs typeface="B Titr" panose="00000700000000000000" pitchFamily="2" charset="-78"/>
            </a:rPr>
            <a:t>9777  نسخه </a:t>
          </a:r>
          <a:endParaRPr lang="en-US" sz="1600" b="1" kern="1200" dirty="0">
            <a:latin typeface="Calibri"/>
            <a:ea typeface="+mn-ea"/>
            <a:cs typeface="B Titr" panose="00000700000000000000" pitchFamily="2" charset="-78"/>
          </a:endParaRPr>
        </a:p>
      </dsp:txBody>
      <dsp:txXfrm>
        <a:off x="158243" y="680738"/>
        <a:ext cx="1951890" cy="41637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F42A1-76C0-436F-B8A0-1798CB849951}">
      <dsp:nvSpPr>
        <dsp:cNvPr id="0" name=""/>
        <dsp:cNvSpPr/>
      </dsp:nvSpPr>
      <dsp:spPr>
        <a:xfrm>
          <a:off x="2482082" y="553334"/>
          <a:ext cx="1575644" cy="8041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تیم درمان اضطراری سازماندهی شده </a:t>
          </a:r>
          <a:endParaRPr lang="en-US" sz="14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2505635" y="576887"/>
        <a:ext cx="1528538" cy="757067"/>
      </dsp:txXfrm>
    </dsp:sp>
    <dsp:sp modelId="{E48DBECD-6BD5-4FE8-A571-3E1ADD3408EC}">
      <dsp:nvSpPr>
        <dsp:cNvPr id="0" name=""/>
        <dsp:cNvSpPr/>
      </dsp:nvSpPr>
      <dsp:spPr>
        <a:xfrm rot="13851854">
          <a:off x="2024381" y="716921"/>
          <a:ext cx="561196" cy="41707"/>
        </a:xfrm>
        <a:custGeom>
          <a:avLst/>
          <a:gdLst/>
          <a:ahLst/>
          <a:cxnLst/>
          <a:rect l="0" t="0" r="0" b="0"/>
          <a:pathLst>
            <a:path>
              <a:moveTo>
                <a:pt x="0" y="20853"/>
              </a:moveTo>
              <a:lnTo>
                <a:pt x="561196" y="20853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>
            <a:solidFill>
              <a:schemeClr val="tx1"/>
            </a:solidFill>
            <a:cs typeface="B Nazanin" pitchFamily="2" charset="-78"/>
          </a:endParaRPr>
        </a:p>
      </dsp:txBody>
      <dsp:txXfrm rot="10800000">
        <a:off x="2290950" y="723744"/>
        <a:ext cx="28059" cy="28059"/>
      </dsp:txXfrm>
    </dsp:sp>
    <dsp:sp modelId="{CE9BD073-7DC4-401A-9EBE-0D1DFED92B0D}">
      <dsp:nvSpPr>
        <dsp:cNvPr id="0" name=""/>
        <dsp:cNvSpPr/>
      </dsp:nvSpPr>
      <dsp:spPr>
        <a:xfrm>
          <a:off x="1242365" y="118041"/>
          <a:ext cx="885511" cy="8041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RDH</a:t>
          </a:r>
          <a:endParaRPr lang="en-US" sz="1600" b="1" kern="120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sp:txBody>
      <dsp:txXfrm>
        <a:off x="1265918" y="141594"/>
        <a:ext cx="838405" cy="757067"/>
      </dsp:txXfrm>
    </dsp:sp>
    <dsp:sp modelId="{F335702E-33CC-45EB-ADBE-D412D2ECB83E}">
      <dsp:nvSpPr>
        <dsp:cNvPr id="0" name=""/>
        <dsp:cNvSpPr/>
      </dsp:nvSpPr>
      <dsp:spPr>
        <a:xfrm rot="10800000">
          <a:off x="888161" y="499274"/>
          <a:ext cx="354204" cy="41707"/>
        </a:xfrm>
        <a:custGeom>
          <a:avLst/>
          <a:gdLst/>
          <a:ahLst/>
          <a:cxnLst/>
          <a:rect l="0" t="0" r="0" b="0"/>
          <a:pathLst>
            <a:path>
              <a:moveTo>
                <a:pt x="0" y="20853"/>
              </a:moveTo>
              <a:lnTo>
                <a:pt x="354204" y="20853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chemeClr val="tx1"/>
            </a:solidFill>
            <a:cs typeface="B Nazanin" pitchFamily="2" charset="-78"/>
          </a:endParaRPr>
        </a:p>
      </dsp:txBody>
      <dsp:txXfrm rot="10800000">
        <a:off x="1056408" y="511273"/>
        <a:ext cx="17710" cy="17710"/>
      </dsp:txXfrm>
    </dsp:sp>
    <dsp:sp modelId="{363B6614-DB31-4A40-9E24-D0D50EF81A5F}">
      <dsp:nvSpPr>
        <dsp:cNvPr id="0" name=""/>
        <dsp:cNvSpPr/>
      </dsp:nvSpPr>
      <dsp:spPr>
        <a:xfrm>
          <a:off x="2649" y="118041"/>
          <a:ext cx="885511" cy="8041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3 تیم </a:t>
          </a:r>
          <a:endParaRPr lang="en-US" sz="1800" b="1" kern="1200" dirty="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sp:txBody>
      <dsp:txXfrm>
        <a:off x="26202" y="141594"/>
        <a:ext cx="838405" cy="757067"/>
      </dsp:txXfrm>
    </dsp:sp>
    <dsp:sp modelId="{40F76D74-2EC0-4A8E-B02D-02AB36DCEC3E}">
      <dsp:nvSpPr>
        <dsp:cNvPr id="0" name=""/>
        <dsp:cNvSpPr/>
      </dsp:nvSpPr>
      <dsp:spPr>
        <a:xfrm rot="7748146">
          <a:off x="2024381" y="1152214"/>
          <a:ext cx="561196" cy="41707"/>
        </a:xfrm>
        <a:custGeom>
          <a:avLst/>
          <a:gdLst/>
          <a:ahLst/>
          <a:cxnLst/>
          <a:rect l="0" t="0" r="0" b="0"/>
          <a:pathLst>
            <a:path>
              <a:moveTo>
                <a:pt x="0" y="20853"/>
              </a:moveTo>
              <a:lnTo>
                <a:pt x="561196" y="20853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>
            <a:solidFill>
              <a:schemeClr val="tx1"/>
            </a:solidFill>
            <a:cs typeface="B Nazanin" pitchFamily="2" charset="-78"/>
          </a:endParaRPr>
        </a:p>
      </dsp:txBody>
      <dsp:txXfrm rot="10800000">
        <a:off x="2290950" y="1159038"/>
        <a:ext cx="28059" cy="28059"/>
      </dsp:txXfrm>
    </dsp:sp>
    <dsp:sp modelId="{9CDA08F3-1CBE-4696-965A-C12DE804523B}">
      <dsp:nvSpPr>
        <dsp:cNvPr id="0" name=""/>
        <dsp:cNvSpPr/>
      </dsp:nvSpPr>
      <dsp:spPr>
        <a:xfrm>
          <a:off x="1242365" y="988628"/>
          <a:ext cx="885511" cy="8041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b="1" kern="120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 </a:t>
          </a:r>
          <a:r>
            <a:rPr lang="en-US" sz="1600" b="1" kern="120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BHCU</a:t>
          </a:r>
          <a:endParaRPr lang="en-US" sz="1600" b="1" kern="120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sp:txBody>
      <dsp:txXfrm>
        <a:off x="1265918" y="1012181"/>
        <a:ext cx="838405" cy="757067"/>
      </dsp:txXfrm>
    </dsp:sp>
    <dsp:sp modelId="{65B30266-B49A-486F-ADEF-A63C512AFDDA}">
      <dsp:nvSpPr>
        <dsp:cNvPr id="0" name=""/>
        <dsp:cNvSpPr/>
      </dsp:nvSpPr>
      <dsp:spPr>
        <a:xfrm rot="10800000">
          <a:off x="888161" y="1369861"/>
          <a:ext cx="354204" cy="41707"/>
        </a:xfrm>
        <a:custGeom>
          <a:avLst/>
          <a:gdLst/>
          <a:ahLst/>
          <a:cxnLst/>
          <a:rect l="0" t="0" r="0" b="0"/>
          <a:pathLst>
            <a:path>
              <a:moveTo>
                <a:pt x="0" y="20853"/>
              </a:moveTo>
              <a:lnTo>
                <a:pt x="354204" y="20853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solidFill>
              <a:schemeClr val="tx1"/>
            </a:solidFill>
            <a:cs typeface="B Nazanin" pitchFamily="2" charset="-78"/>
          </a:endParaRPr>
        </a:p>
      </dsp:txBody>
      <dsp:txXfrm rot="10800000">
        <a:off x="1056408" y="1381859"/>
        <a:ext cx="17710" cy="17710"/>
      </dsp:txXfrm>
    </dsp:sp>
    <dsp:sp modelId="{314D449D-5BE0-4AC4-8480-3A2E4BC9AB69}">
      <dsp:nvSpPr>
        <dsp:cNvPr id="0" name=""/>
        <dsp:cNvSpPr/>
      </dsp:nvSpPr>
      <dsp:spPr>
        <a:xfrm>
          <a:off x="2649" y="988628"/>
          <a:ext cx="885511" cy="8041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smtClean="0">
              <a:solidFill>
                <a:schemeClr val="tx1"/>
              </a:solidFill>
              <a:latin typeface="Calibri"/>
              <a:ea typeface="+mn-ea"/>
              <a:cs typeface="B Nazanin" pitchFamily="2" charset="-78"/>
            </a:rPr>
            <a:t>16تیم </a:t>
          </a:r>
          <a:endParaRPr lang="en-US" sz="1800" b="1" kern="1200" dirty="0">
            <a:solidFill>
              <a:schemeClr val="tx1"/>
            </a:solidFill>
            <a:latin typeface="Calibri"/>
            <a:ea typeface="+mn-ea"/>
            <a:cs typeface="B Nazanin" pitchFamily="2" charset="-78"/>
          </a:endParaRPr>
        </a:p>
      </dsp:txBody>
      <dsp:txXfrm>
        <a:off x="26202" y="1012181"/>
        <a:ext cx="838405" cy="75706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0031D-8A90-4C0C-8541-DA3ABF6211D6}">
      <dsp:nvSpPr>
        <dsp:cNvPr id="0" name=""/>
        <dsp:cNvSpPr/>
      </dsp:nvSpPr>
      <dsp:spPr>
        <a:xfrm>
          <a:off x="0" y="0"/>
          <a:ext cx="3913416" cy="6913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Titr" pitchFamily="2" charset="-78"/>
            </a:rPr>
            <a:t>سایر اقدامات شاخص معاونت درمان و توانبخشی </a:t>
          </a:r>
          <a:endParaRPr lang="en-US" sz="1400" kern="1200" dirty="0">
            <a:cs typeface="B Titr" pitchFamily="2" charset="-78"/>
          </a:endParaRPr>
        </a:p>
      </dsp:txBody>
      <dsp:txXfrm>
        <a:off x="33749" y="33749"/>
        <a:ext cx="3845918" cy="623851"/>
      </dsp:txXfrm>
    </dsp:sp>
    <dsp:sp modelId="{606BDF4D-F1BE-4205-90E8-7175DB61BC27}">
      <dsp:nvSpPr>
        <dsp:cNvPr id="0" name=""/>
        <dsp:cNvSpPr/>
      </dsp:nvSpPr>
      <dsp:spPr>
        <a:xfrm>
          <a:off x="0" y="797037"/>
          <a:ext cx="3913416" cy="3094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251" tIns="13970" rIns="78232" bIns="13970" numCol="1" spcCol="1270" anchor="t" anchorCtr="0">
          <a:noAutofit/>
        </a:bodyPr>
        <a:lstStyle/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1100" kern="1200" dirty="0" smtClean="0">
              <a:cs typeface="B Titr" pitchFamily="2" charset="-78"/>
            </a:rPr>
            <a:t>تشکیل دبیرخانه ستاد پیشگیری از شیوع کرونا در جمعیت استان</a:t>
          </a:r>
          <a:endParaRPr lang="en-US" sz="1100" kern="1200" dirty="0">
            <a:cs typeface="B Titr" pitchFamily="2" charset="-78"/>
          </a:endParaRP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1100" kern="1200" dirty="0" smtClean="0">
              <a:cs typeface="B Titr" pitchFamily="2" charset="-78"/>
            </a:rPr>
            <a:t>تایید ، ارائه مجوز و نظارت بر عملکرد پست های ارزیابی سلامت استان</a:t>
          </a:r>
          <a:endParaRPr lang="en-US" sz="1100" kern="1200" dirty="0">
            <a:cs typeface="B Titr" pitchFamily="2" charset="-78"/>
          </a:endParaRP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1100" kern="1200" dirty="0" smtClean="0">
              <a:cs typeface="B Titr" pitchFamily="2" charset="-78"/>
            </a:rPr>
            <a:t>تهیه و توزیع اقلام بهداشتی و حفاظتی به شعب و پست های ارزیابی سلامت استان  </a:t>
          </a:r>
          <a:endParaRPr lang="en-US" sz="1100" kern="1200" dirty="0">
            <a:cs typeface="B Titr" pitchFamily="2" charset="-78"/>
          </a:endParaRP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1100" kern="1200" dirty="0" smtClean="0">
              <a:cs typeface="B Titr" pitchFamily="2" charset="-78"/>
            </a:rPr>
            <a:t>پیگیری تفاهم نامه های دانشگاه علوم پزشکی و حج و زیارت استان </a:t>
          </a:r>
          <a:endParaRPr lang="en-US" sz="1100" kern="1200" dirty="0">
            <a:cs typeface="B Titr" pitchFamily="2" charset="-78"/>
          </a:endParaRP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1100" kern="1200" dirty="0" smtClean="0">
              <a:cs typeface="B Titr" pitchFamily="2" charset="-78"/>
            </a:rPr>
            <a:t>اخذ پروانه بهره برداری مرکز فیزیوتراپی رودسر از دانشگاه علوم پزشکی استان </a:t>
          </a:r>
          <a:endParaRPr lang="en-US" sz="1100" kern="1200" dirty="0">
            <a:cs typeface="B Titr" pitchFamily="2" charset="-78"/>
          </a:endParaRP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1100" kern="1200" dirty="0" smtClean="0">
              <a:cs typeface="B Titr" pitchFamily="2" charset="-78"/>
            </a:rPr>
            <a:t>چیدمان تجهیزات درمانگاه و  مرکز توانبخشی مجتمع درمانی جهت راه اندازی و افتتاح </a:t>
          </a:r>
          <a:endParaRPr lang="en-US" sz="1100" kern="1200" dirty="0">
            <a:cs typeface="B Titr" pitchFamily="2" charset="-78"/>
          </a:endParaRP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1100" kern="1200" dirty="0" smtClean="0">
              <a:cs typeface="B Titr" pitchFamily="2" charset="-78"/>
            </a:rPr>
            <a:t>آغاز طرح واکسیناسیون حجاج تمتع سال 99 در مجتمع دارویی درمانی رشت و اعزام تیمها واکسیناسیون به شهرستانها</a:t>
          </a:r>
          <a:endParaRPr lang="en-US" sz="1100" kern="1200" dirty="0">
            <a:cs typeface="B Titr" pitchFamily="2" charset="-78"/>
          </a:endParaRPr>
        </a:p>
        <a:p>
          <a:pPr marL="57150" lvl="1" indent="-57150" algn="r" defTabSz="48895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1100" kern="1200" dirty="0" smtClean="0">
              <a:cs typeface="B Titr" pitchFamily="2" charset="-78"/>
            </a:rPr>
            <a:t>آغاز طرح واکسیناسیون پرسنل جمعیت استان بر علیه بیماری هپاتیت ب </a:t>
          </a:r>
          <a:endParaRPr lang="en-US" sz="1100" kern="1200" dirty="0">
            <a:cs typeface="B Titr" pitchFamily="2" charset="-78"/>
          </a:endParaRPr>
        </a:p>
      </dsp:txBody>
      <dsp:txXfrm>
        <a:off x="0" y="797037"/>
        <a:ext cx="3913416" cy="309464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2A96D-560A-4A45-9C56-6BEE7ED86C0A}">
      <dsp:nvSpPr>
        <dsp:cNvPr id="0" name=""/>
        <dsp:cNvSpPr/>
      </dsp:nvSpPr>
      <dsp:spPr>
        <a:xfrm>
          <a:off x="3525712" y="535816"/>
          <a:ext cx="515375" cy="24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45"/>
              </a:lnTo>
              <a:lnTo>
                <a:pt x="515375" y="167145"/>
              </a:lnTo>
              <a:lnTo>
                <a:pt x="515375" y="24527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37FBB-A865-4839-894F-ADA3A9E21608}">
      <dsp:nvSpPr>
        <dsp:cNvPr id="0" name=""/>
        <dsp:cNvSpPr/>
      </dsp:nvSpPr>
      <dsp:spPr>
        <a:xfrm>
          <a:off x="3010337" y="535816"/>
          <a:ext cx="515375" cy="245271"/>
        </a:xfrm>
        <a:custGeom>
          <a:avLst/>
          <a:gdLst/>
          <a:ahLst/>
          <a:cxnLst/>
          <a:rect l="0" t="0" r="0" b="0"/>
          <a:pathLst>
            <a:path>
              <a:moveTo>
                <a:pt x="515375" y="0"/>
              </a:moveTo>
              <a:lnTo>
                <a:pt x="515375" y="167145"/>
              </a:lnTo>
              <a:lnTo>
                <a:pt x="0" y="167145"/>
              </a:lnTo>
              <a:lnTo>
                <a:pt x="0" y="24527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CA875-E204-4E57-BEF6-39E41E9FDEDB}">
      <dsp:nvSpPr>
        <dsp:cNvPr id="0" name=""/>
        <dsp:cNvSpPr/>
      </dsp:nvSpPr>
      <dsp:spPr>
        <a:xfrm>
          <a:off x="1464211" y="535816"/>
          <a:ext cx="515375" cy="24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145"/>
              </a:lnTo>
              <a:lnTo>
                <a:pt x="515375" y="167145"/>
              </a:lnTo>
              <a:lnTo>
                <a:pt x="515375" y="24527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B63CC-020E-4078-95CF-E1BC690DFB25}">
      <dsp:nvSpPr>
        <dsp:cNvPr id="0" name=""/>
        <dsp:cNvSpPr/>
      </dsp:nvSpPr>
      <dsp:spPr>
        <a:xfrm>
          <a:off x="948836" y="535816"/>
          <a:ext cx="515375" cy="245271"/>
        </a:xfrm>
        <a:custGeom>
          <a:avLst/>
          <a:gdLst/>
          <a:ahLst/>
          <a:cxnLst/>
          <a:rect l="0" t="0" r="0" b="0"/>
          <a:pathLst>
            <a:path>
              <a:moveTo>
                <a:pt x="515375" y="0"/>
              </a:moveTo>
              <a:lnTo>
                <a:pt x="515375" y="167145"/>
              </a:lnTo>
              <a:lnTo>
                <a:pt x="0" y="167145"/>
              </a:lnTo>
              <a:lnTo>
                <a:pt x="0" y="245271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ED3BF-83FE-4755-9735-4A3A9C424837}">
      <dsp:nvSpPr>
        <dsp:cNvPr id="0" name=""/>
        <dsp:cNvSpPr/>
      </dsp:nvSpPr>
      <dsp:spPr>
        <a:xfrm>
          <a:off x="831764" y="295"/>
          <a:ext cx="1264893" cy="5355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957A7C-A6CE-41FC-8C72-E927AB0F6180}">
      <dsp:nvSpPr>
        <dsp:cNvPr id="0" name=""/>
        <dsp:cNvSpPr/>
      </dsp:nvSpPr>
      <dsp:spPr>
        <a:xfrm>
          <a:off x="925469" y="89314"/>
          <a:ext cx="1264893" cy="53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 smtClean="0">
              <a:latin typeface="Calibri"/>
              <a:ea typeface="+mn-ea"/>
              <a:cs typeface="B Titr" pitchFamily="2" charset="-78"/>
            </a:rPr>
            <a:t> شورای اجرایی شهرستانها</a:t>
          </a:r>
          <a:endParaRPr lang="en-US" sz="900" b="1" kern="1200" dirty="0">
            <a:latin typeface="Calibri"/>
            <a:ea typeface="+mn-ea"/>
            <a:cs typeface="B Titr" pitchFamily="2" charset="-78"/>
          </a:endParaRPr>
        </a:p>
      </dsp:txBody>
      <dsp:txXfrm>
        <a:off x="941154" y="104999"/>
        <a:ext cx="1233523" cy="504151"/>
      </dsp:txXfrm>
    </dsp:sp>
    <dsp:sp modelId="{FFA4E4BB-B87F-427A-A87A-7C17729797A6}">
      <dsp:nvSpPr>
        <dsp:cNvPr id="0" name=""/>
        <dsp:cNvSpPr/>
      </dsp:nvSpPr>
      <dsp:spPr>
        <a:xfrm>
          <a:off x="527165" y="781088"/>
          <a:ext cx="843341" cy="5355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594060-5728-42F4-8899-B7E274953B63}">
      <dsp:nvSpPr>
        <dsp:cNvPr id="0" name=""/>
        <dsp:cNvSpPr/>
      </dsp:nvSpPr>
      <dsp:spPr>
        <a:xfrm>
          <a:off x="620870" y="870108"/>
          <a:ext cx="843341" cy="53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latin typeface="Calibri"/>
              <a:ea typeface="+mn-ea"/>
              <a:cs typeface="B Nazanin" pitchFamily="2" charset="-78"/>
            </a:rPr>
            <a:t> 41 </a:t>
          </a:r>
          <a:r>
            <a:rPr lang="fa-IR" sz="1200" b="1" kern="1200" dirty="0" smtClean="0">
              <a:latin typeface="Calibri"/>
              <a:ea typeface="+mn-ea"/>
              <a:cs typeface="B Nazanin" pitchFamily="2" charset="-78"/>
            </a:rPr>
            <a:t>مصوبه </a:t>
          </a:r>
          <a:endParaRPr lang="en-US" sz="1200" b="1" kern="1200" dirty="0">
            <a:latin typeface="Calibri"/>
            <a:ea typeface="+mn-ea"/>
            <a:cs typeface="B Nazanin" pitchFamily="2" charset="-78"/>
          </a:endParaRPr>
        </a:p>
      </dsp:txBody>
      <dsp:txXfrm>
        <a:off x="636555" y="885793"/>
        <a:ext cx="811971" cy="504151"/>
      </dsp:txXfrm>
    </dsp:sp>
    <dsp:sp modelId="{C650D9C4-C46C-4533-BAFA-445DD2DA1382}">
      <dsp:nvSpPr>
        <dsp:cNvPr id="0" name=""/>
        <dsp:cNvSpPr/>
      </dsp:nvSpPr>
      <dsp:spPr>
        <a:xfrm>
          <a:off x="1557916" y="781088"/>
          <a:ext cx="843341" cy="5355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9E29B-AC68-4FCB-9064-24C261746704}">
      <dsp:nvSpPr>
        <dsp:cNvPr id="0" name=""/>
        <dsp:cNvSpPr/>
      </dsp:nvSpPr>
      <dsp:spPr>
        <a:xfrm>
          <a:off x="1651620" y="870108"/>
          <a:ext cx="843341" cy="53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latin typeface="Calibri"/>
              <a:ea typeface="+mn-ea"/>
              <a:cs typeface="B Nazanin" pitchFamily="2" charset="-78"/>
            </a:rPr>
            <a:t>16 </a:t>
          </a:r>
          <a:r>
            <a:rPr lang="fa-IR" sz="1200" b="1" kern="1200" dirty="0" smtClean="0">
              <a:latin typeface="Calibri"/>
              <a:ea typeface="+mn-ea"/>
              <a:cs typeface="B Nazanin" pitchFamily="2" charset="-78"/>
            </a:rPr>
            <a:t>جلسه </a:t>
          </a:r>
          <a:endParaRPr lang="en-US" sz="1200" b="1" kern="1200" dirty="0">
            <a:latin typeface="Calibri"/>
            <a:ea typeface="+mn-ea"/>
            <a:cs typeface="B Nazanin" pitchFamily="2" charset="-78"/>
          </a:endParaRPr>
        </a:p>
      </dsp:txBody>
      <dsp:txXfrm>
        <a:off x="1667305" y="885793"/>
        <a:ext cx="811971" cy="504151"/>
      </dsp:txXfrm>
    </dsp:sp>
    <dsp:sp modelId="{C019D4BF-F7DF-4F0C-A2CE-4C1C6061853B}">
      <dsp:nvSpPr>
        <dsp:cNvPr id="0" name=""/>
        <dsp:cNvSpPr/>
      </dsp:nvSpPr>
      <dsp:spPr>
        <a:xfrm>
          <a:off x="2893265" y="295"/>
          <a:ext cx="1264893" cy="5355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36055E-6B8A-49AC-A569-2CD7EFD3FD9D}">
      <dsp:nvSpPr>
        <dsp:cNvPr id="0" name=""/>
        <dsp:cNvSpPr/>
      </dsp:nvSpPr>
      <dsp:spPr>
        <a:xfrm>
          <a:off x="2986970" y="89314"/>
          <a:ext cx="1264893" cy="53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 dirty="0" smtClean="0">
              <a:latin typeface="Calibri"/>
              <a:ea typeface="+mn-ea"/>
              <a:cs typeface="B Titr" pitchFamily="2" charset="-78"/>
            </a:rPr>
            <a:t>هیات مدیره استان</a:t>
          </a:r>
          <a:endParaRPr lang="en-US" sz="900" b="1" kern="1200" dirty="0">
            <a:latin typeface="Calibri"/>
            <a:ea typeface="+mn-ea"/>
            <a:cs typeface="B Titr" pitchFamily="2" charset="-78"/>
          </a:endParaRPr>
        </a:p>
      </dsp:txBody>
      <dsp:txXfrm>
        <a:off x="3002655" y="104999"/>
        <a:ext cx="1233523" cy="504151"/>
      </dsp:txXfrm>
    </dsp:sp>
    <dsp:sp modelId="{3BD6065E-7C9F-49B3-89B5-7C4A9E84E423}">
      <dsp:nvSpPr>
        <dsp:cNvPr id="0" name=""/>
        <dsp:cNvSpPr/>
      </dsp:nvSpPr>
      <dsp:spPr>
        <a:xfrm>
          <a:off x="2588666" y="781088"/>
          <a:ext cx="843341" cy="5355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71FB51-F54E-41A4-9C28-6D1B7AF9FB16}">
      <dsp:nvSpPr>
        <dsp:cNvPr id="0" name=""/>
        <dsp:cNvSpPr/>
      </dsp:nvSpPr>
      <dsp:spPr>
        <a:xfrm>
          <a:off x="2682371" y="870108"/>
          <a:ext cx="843341" cy="53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latin typeface="Calibri"/>
              <a:ea typeface="+mn-ea"/>
              <a:cs typeface="B Nazanin" pitchFamily="2" charset="-78"/>
            </a:rPr>
            <a:t>   </a:t>
          </a:r>
          <a:r>
            <a:rPr lang="fa-IR" sz="1400" b="1" kern="1200" dirty="0" smtClean="0">
              <a:latin typeface="Calibri"/>
              <a:ea typeface="+mn-ea"/>
              <a:cs typeface="B Nazanin" pitchFamily="2" charset="-78"/>
            </a:rPr>
            <a:t>5</a:t>
          </a:r>
          <a:r>
            <a:rPr lang="fa-IR" sz="1200" b="1" kern="1200" dirty="0" smtClean="0">
              <a:latin typeface="Calibri"/>
              <a:ea typeface="+mn-ea"/>
              <a:cs typeface="B Nazanin" pitchFamily="2" charset="-78"/>
            </a:rPr>
            <a:t>مصوبه  </a:t>
          </a:r>
          <a:endParaRPr lang="en-US" sz="1200" b="1" kern="1200" dirty="0">
            <a:latin typeface="Calibri"/>
            <a:ea typeface="+mn-ea"/>
            <a:cs typeface="B Nazanin" pitchFamily="2" charset="-78"/>
          </a:endParaRPr>
        </a:p>
      </dsp:txBody>
      <dsp:txXfrm>
        <a:off x="2698056" y="885793"/>
        <a:ext cx="811971" cy="504151"/>
      </dsp:txXfrm>
    </dsp:sp>
    <dsp:sp modelId="{8739E1A7-55B2-4F75-BD95-931C97B4E20B}">
      <dsp:nvSpPr>
        <dsp:cNvPr id="0" name=""/>
        <dsp:cNvSpPr/>
      </dsp:nvSpPr>
      <dsp:spPr>
        <a:xfrm>
          <a:off x="3619417" y="781088"/>
          <a:ext cx="843341" cy="5355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7C61B-4B94-401E-A886-FEA482563A23}">
      <dsp:nvSpPr>
        <dsp:cNvPr id="0" name=""/>
        <dsp:cNvSpPr/>
      </dsp:nvSpPr>
      <dsp:spPr>
        <a:xfrm>
          <a:off x="3713121" y="870108"/>
          <a:ext cx="843341" cy="5355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latin typeface="Calibri"/>
              <a:ea typeface="+mn-ea"/>
              <a:cs typeface="B Nazanin" pitchFamily="2" charset="-78"/>
            </a:rPr>
            <a:t> 2 </a:t>
          </a:r>
          <a:r>
            <a:rPr lang="fa-IR" sz="1200" b="1" kern="1200" dirty="0" smtClean="0">
              <a:latin typeface="Calibri"/>
              <a:ea typeface="+mn-ea"/>
              <a:cs typeface="B Nazanin" pitchFamily="2" charset="-78"/>
            </a:rPr>
            <a:t>جلسه </a:t>
          </a:r>
          <a:endParaRPr lang="en-US" sz="1200" b="1" kern="1200" dirty="0">
            <a:latin typeface="Calibri"/>
            <a:ea typeface="+mn-ea"/>
            <a:cs typeface="B Nazanin" pitchFamily="2" charset="-78"/>
          </a:endParaRPr>
        </a:p>
      </dsp:txBody>
      <dsp:txXfrm>
        <a:off x="3728806" y="885793"/>
        <a:ext cx="811971" cy="50415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CD42E-6946-4C0B-89BE-CB2543BC4E83}">
      <dsp:nvSpPr>
        <dsp:cNvPr id="0" name=""/>
        <dsp:cNvSpPr/>
      </dsp:nvSpPr>
      <dsp:spPr>
        <a:xfrm rot="16200000">
          <a:off x="533294" y="-78364"/>
          <a:ext cx="783823" cy="1376050"/>
        </a:xfrm>
        <a:prstGeom prst="round2SameRect">
          <a:avLst>
            <a:gd name="adj1" fmla="val 16670"/>
            <a:gd name="adj2" fmla="val 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76200" rIns="68580" bIns="7620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5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جلسه شورای معاونین </a:t>
          </a:r>
          <a:endParaRPr lang="en-US" sz="1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B Titr" pitchFamily="2" charset="-78"/>
          </a:endParaRPr>
        </a:p>
      </dsp:txBody>
      <dsp:txXfrm rot="5400000">
        <a:off x="275451" y="256019"/>
        <a:ext cx="1337780" cy="707283"/>
      </dsp:txXfrm>
    </dsp:sp>
    <dsp:sp modelId="{C97A44B8-EC7D-4C59-BE30-75815B38BC1B}">
      <dsp:nvSpPr>
        <dsp:cNvPr id="0" name=""/>
        <dsp:cNvSpPr/>
      </dsp:nvSpPr>
      <dsp:spPr>
        <a:xfrm rot="5400000">
          <a:off x="1992157" y="-78364"/>
          <a:ext cx="783823" cy="1376050"/>
        </a:xfrm>
        <a:prstGeom prst="round2SameRect">
          <a:avLst>
            <a:gd name="adj1" fmla="val 16670"/>
            <a:gd name="adj2" fmla="val 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76200" rIns="45720" bIns="7620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1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جلسه </a:t>
          </a:r>
          <a:r>
            <a:rPr lang="fa-IR" sz="1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شورای </a:t>
          </a:r>
          <a:r>
            <a:rPr lang="fa-IR" sz="12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B Titr" pitchFamily="2" charset="-78"/>
            </a:rPr>
            <a:t>مدیران </a:t>
          </a:r>
          <a:endParaRPr lang="en-US" sz="1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B Titr" pitchFamily="2" charset="-78"/>
          </a:endParaRPr>
        </a:p>
      </dsp:txBody>
      <dsp:txXfrm rot="-5400000">
        <a:off x="1696044" y="256019"/>
        <a:ext cx="1337780" cy="707283"/>
      </dsp:txXfrm>
    </dsp:sp>
    <dsp:sp modelId="{1CF70038-EB74-4D7A-A640-3F9F45EEAE75}">
      <dsp:nvSpPr>
        <dsp:cNvPr id="0" name=""/>
        <dsp:cNvSpPr/>
      </dsp:nvSpPr>
      <dsp:spPr>
        <a:xfrm>
          <a:off x="1382438" y="0"/>
          <a:ext cx="500749" cy="500725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B1DA9-7915-4FC0-8EA1-7038C74839F7}">
      <dsp:nvSpPr>
        <dsp:cNvPr id="0" name=""/>
        <dsp:cNvSpPr/>
      </dsp:nvSpPr>
      <dsp:spPr>
        <a:xfrm rot="10800000">
          <a:off x="1382438" y="718474"/>
          <a:ext cx="500749" cy="500725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E6D91-683F-426D-B3F5-01C2BEB60FA7}">
      <dsp:nvSpPr>
        <dsp:cNvPr id="0" name=""/>
        <dsp:cNvSpPr/>
      </dsp:nvSpPr>
      <dsp:spPr>
        <a:xfrm>
          <a:off x="3322081" y="1843538"/>
          <a:ext cx="670208" cy="706376"/>
        </a:xfrm>
        <a:custGeom>
          <a:avLst/>
          <a:gdLst/>
          <a:ahLst/>
          <a:cxnLst/>
          <a:rect l="0" t="0" r="0" b="0"/>
          <a:pathLst>
            <a:path>
              <a:moveTo>
                <a:pt x="670208" y="0"/>
              </a:moveTo>
              <a:lnTo>
                <a:pt x="335104" y="0"/>
              </a:lnTo>
              <a:lnTo>
                <a:pt x="335104" y="706376"/>
              </a:lnTo>
              <a:lnTo>
                <a:pt x="0" y="706376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solidFill>
              <a:sysClr val="windowText" lastClr="000000"/>
            </a:solidFill>
            <a:cs typeface="B Nazanin" pitchFamily="2" charset="-78"/>
          </a:endParaRPr>
        </a:p>
      </dsp:txBody>
      <dsp:txXfrm>
        <a:off x="3632842" y="2172383"/>
        <a:ext cx="48686" cy="48686"/>
      </dsp:txXfrm>
    </dsp:sp>
    <dsp:sp modelId="{E41C58EB-6B7B-4535-BECB-054B9EC5A02D}">
      <dsp:nvSpPr>
        <dsp:cNvPr id="0" name=""/>
        <dsp:cNvSpPr/>
      </dsp:nvSpPr>
      <dsp:spPr>
        <a:xfrm>
          <a:off x="3322081" y="667313"/>
          <a:ext cx="670208" cy="1176225"/>
        </a:xfrm>
        <a:custGeom>
          <a:avLst/>
          <a:gdLst/>
          <a:ahLst/>
          <a:cxnLst/>
          <a:rect l="0" t="0" r="0" b="0"/>
          <a:pathLst>
            <a:path>
              <a:moveTo>
                <a:pt x="670208" y="1176225"/>
              </a:moveTo>
              <a:lnTo>
                <a:pt x="335104" y="1176225"/>
              </a:lnTo>
              <a:lnTo>
                <a:pt x="335104" y="0"/>
              </a:lnTo>
              <a:lnTo>
                <a:pt x="0" y="0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>
            <a:solidFill>
              <a:sysClr val="windowText" lastClr="000000"/>
            </a:solidFill>
            <a:cs typeface="B Nazanin" pitchFamily="2" charset="-78"/>
          </a:endParaRPr>
        </a:p>
      </dsp:txBody>
      <dsp:txXfrm>
        <a:off x="3623341" y="1221581"/>
        <a:ext cx="67688" cy="67688"/>
      </dsp:txXfrm>
    </dsp:sp>
    <dsp:sp modelId="{DC0579CF-C93C-4C6D-9E53-4AD0E2C15F78}">
      <dsp:nvSpPr>
        <dsp:cNvPr id="0" name=""/>
        <dsp:cNvSpPr/>
      </dsp:nvSpPr>
      <dsp:spPr>
        <a:xfrm rot="5400000">
          <a:off x="2774578" y="1652787"/>
          <a:ext cx="2816925" cy="381502"/>
        </a:xfrm>
        <a:prstGeom prst="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 dirty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روابط </a:t>
          </a:r>
          <a:r>
            <a:rPr lang="fa-IR" sz="20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عمومی</a:t>
          </a:r>
          <a:endParaRPr lang="en-US" sz="20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2774578" y="1652787"/>
        <a:ext cx="2816925" cy="381502"/>
      </dsp:txXfrm>
    </dsp:sp>
    <dsp:sp modelId="{A23396CC-7FD8-4A3A-865B-CEE39CA42E34}">
      <dsp:nvSpPr>
        <dsp:cNvPr id="0" name=""/>
        <dsp:cNvSpPr/>
      </dsp:nvSpPr>
      <dsp:spPr>
        <a:xfrm>
          <a:off x="358237" y="3302"/>
          <a:ext cx="2963844" cy="1328021"/>
        </a:xfrm>
        <a:prstGeom prst="rect">
          <a:avLst/>
        </a:prstGeom>
        <a:solidFill>
          <a:srgbClr val="9BBB59">
            <a:hueOff val="11250264"/>
            <a:satOff val="-16880"/>
            <a:lumOff val="-274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B Titr" pitchFamily="2" charset="-78"/>
            </a:rPr>
            <a:t>بیش از   14  مورد</a:t>
          </a:r>
        </a:p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B Titr" pitchFamily="2" charset="-78"/>
            </a:rPr>
            <a:t> دیدار با مدیران استانی و کشوری</a:t>
          </a:r>
          <a:endParaRPr lang="en-US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B Titr" pitchFamily="2" charset="-78"/>
          </a:endParaRPr>
        </a:p>
      </dsp:txBody>
      <dsp:txXfrm>
        <a:off x="358237" y="3302"/>
        <a:ext cx="2963844" cy="1328021"/>
      </dsp:txXfrm>
    </dsp:sp>
    <dsp:sp modelId="{E23A1258-BE0A-4BEF-8F1B-FACDA4237AA0}">
      <dsp:nvSpPr>
        <dsp:cNvPr id="0" name=""/>
        <dsp:cNvSpPr/>
      </dsp:nvSpPr>
      <dsp:spPr>
        <a:xfrm>
          <a:off x="358237" y="1467295"/>
          <a:ext cx="2963844" cy="2165240"/>
        </a:xfrm>
        <a:prstGeom prst="rect">
          <a:avLst/>
        </a:prstGeom>
        <a:solidFill>
          <a:srgbClr val="9BBB59">
            <a:hueOff val="5625132"/>
            <a:satOff val="-8440"/>
            <a:lumOff val="-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rgbClr val="F8F8F8"/>
              </a:solidFill>
              <a:effectLst/>
              <a:latin typeface="Calibri"/>
              <a:ea typeface="+mn-ea"/>
              <a:cs typeface="B Titr" pitchFamily="2" charset="-78"/>
            </a:rPr>
            <a:t>تولید و ارسال خبر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100" b="1" kern="1200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467   مورد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انعکاس اخبار در رسانه های مکتوب- سایتهاو ...: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050" b="1" kern="1200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2599  مورد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200" b="1" kern="1200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پست اینستاگرام 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050" b="1" kern="1200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245  مورد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100" b="1" kern="1200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گزارشات مکتوب و تحلیلی :           </a:t>
          </a:r>
          <a:r>
            <a:rPr lang="fa-IR" sz="1100" b="1" kern="1200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3</a:t>
          </a:r>
          <a:r>
            <a:rPr lang="fa-IR" sz="1100" b="1" kern="1200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    </a:t>
          </a:r>
          <a:r>
            <a:rPr lang="fa-IR" sz="1100" b="1" kern="1200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  </a:t>
          </a:r>
          <a:r>
            <a:rPr lang="fa-IR" sz="1100" b="1" kern="1200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 </a:t>
          </a:r>
          <a:r>
            <a:rPr lang="fa-IR" sz="1100" b="1" kern="1200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مورد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a-IR" sz="1100" b="1" kern="1200" dirty="0" smtClean="0">
              <a:solidFill>
                <a:schemeClr val="bg1"/>
              </a:solidFill>
              <a:effectLst/>
              <a:latin typeface="Calibri"/>
              <a:ea typeface="+mn-ea"/>
              <a:cs typeface="B Titr" pitchFamily="2" charset="-78"/>
            </a:rPr>
            <a:t>ساخت کلیپ :     </a:t>
          </a:r>
          <a:r>
            <a:rPr lang="fa-IR" sz="1100" b="1" kern="1200" dirty="0" smtClean="0">
              <a:solidFill>
                <a:srgbClr val="FFFF00"/>
              </a:solidFill>
              <a:effectLst/>
              <a:latin typeface="Calibri"/>
              <a:ea typeface="+mn-ea"/>
              <a:cs typeface="B Titr" pitchFamily="2" charset="-78"/>
            </a:rPr>
            <a:t>                            </a:t>
          </a:r>
          <a:r>
            <a:rPr lang="fa-IR" sz="1100" b="1" kern="1200" dirty="0" smtClean="0">
              <a:solidFill>
                <a:schemeClr val="tx1"/>
              </a:solidFill>
              <a:effectLst/>
              <a:latin typeface="Calibri"/>
              <a:ea typeface="+mn-ea"/>
              <a:cs typeface="B Titr" pitchFamily="2" charset="-78"/>
            </a:rPr>
            <a:t>10    مورد   </a:t>
          </a:r>
        </a:p>
      </dsp:txBody>
      <dsp:txXfrm>
        <a:off x="358237" y="1467295"/>
        <a:ext cx="2963844" cy="216524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1BF7C-4847-4CA3-9239-6FBA1775BB0B}">
      <dsp:nvSpPr>
        <dsp:cNvPr id="0" name=""/>
        <dsp:cNvSpPr/>
      </dsp:nvSpPr>
      <dsp:spPr>
        <a:xfrm>
          <a:off x="3527387" y="1434736"/>
          <a:ext cx="91440" cy="91440"/>
        </a:xfrm>
        <a:custGeom>
          <a:avLst/>
          <a:gdLst/>
          <a:ahLst/>
          <a:cxnLst/>
          <a:rect l="0" t="0" r="0" b="0"/>
          <a:pathLst>
            <a:path>
              <a:moveTo>
                <a:pt x="118879" y="45720"/>
              </a:moveTo>
              <a:lnTo>
                <a:pt x="45720" y="4572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>
            <a:solidFill>
              <a:sysClr val="windowText" lastClr="000000"/>
            </a:solidFill>
            <a:cs typeface="B Titr" pitchFamily="2" charset="-78"/>
          </a:endParaRPr>
        </a:p>
      </dsp:txBody>
      <dsp:txXfrm>
        <a:off x="3571278" y="1478627"/>
        <a:ext cx="3657" cy="3657"/>
      </dsp:txXfrm>
    </dsp:sp>
    <dsp:sp modelId="{54005932-D008-4AD5-93C6-904276AB612B}">
      <dsp:nvSpPr>
        <dsp:cNvPr id="0" name=""/>
        <dsp:cNvSpPr/>
      </dsp:nvSpPr>
      <dsp:spPr>
        <a:xfrm rot="5400000">
          <a:off x="2723650" y="1284290"/>
          <a:ext cx="2237563" cy="392332"/>
        </a:xfrm>
        <a:prstGeom prst="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امور زنان </a:t>
          </a:r>
          <a:endParaRPr lang="en-US" sz="18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2723650" y="1284290"/>
        <a:ext cx="2237563" cy="392332"/>
      </dsp:txXfrm>
    </dsp:sp>
    <dsp:sp modelId="{A524B5D9-88AA-4566-881E-0F40B107226A}">
      <dsp:nvSpPr>
        <dsp:cNvPr id="0" name=""/>
        <dsp:cNvSpPr/>
      </dsp:nvSpPr>
      <dsp:spPr>
        <a:xfrm>
          <a:off x="0" y="498012"/>
          <a:ext cx="3573107" cy="1964888"/>
        </a:xfrm>
        <a:prstGeom prst="rect">
          <a:avLst/>
        </a:prstGeom>
        <a:solidFill>
          <a:srgbClr val="FF9999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*جذب  کمک هزینه معیشتی بیمار مبتلا به کرونا به ارزش </a:t>
          </a:r>
          <a:r>
            <a:rPr lang="fa-IR" sz="1200" b="0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10/000/000</a:t>
          </a: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  ریال    -      5 بهره ور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 * ارائه پروپوزال طرح #پویش پدر دختری هلاله به مناسبت ولادت حضرت معصومه (س)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* تهیه بانک اطلاعاتی مدیران زن جمعیت هلال احمر استان </a:t>
          </a:r>
        </a:p>
      </dsp:txBody>
      <dsp:txXfrm>
        <a:off x="0" y="498012"/>
        <a:ext cx="3573107" cy="1964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56882-2E73-4A02-8C36-DCA32CC077FB}">
      <dsp:nvSpPr>
        <dsp:cNvPr id="0" name=""/>
        <dsp:cNvSpPr/>
      </dsp:nvSpPr>
      <dsp:spPr>
        <a:xfrm>
          <a:off x="0" y="316168"/>
          <a:ext cx="410391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92B62-A336-4884-9972-6821D6C15D0F}">
      <dsp:nvSpPr>
        <dsp:cNvPr id="0" name=""/>
        <dsp:cNvSpPr/>
      </dsp:nvSpPr>
      <dsp:spPr>
        <a:xfrm>
          <a:off x="1005" y="3104"/>
          <a:ext cx="3907530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8583" tIns="0" rIns="108583" bIns="0" numCol="1" spcCol="1270" anchor="ctr" anchorCtr="0">
          <a:noAutofit/>
        </a:bodyPr>
        <a:lstStyle/>
        <a:p>
          <a:pPr lvl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100" kern="1200" dirty="0" smtClean="0">
              <a:solidFill>
                <a:schemeClr val="tx1"/>
              </a:solidFill>
              <a:cs typeface="B Titr" pitchFamily="2" charset="-78"/>
            </a:rPr>
            <a:t>اعضای جوان </a:t>
          </a:r>
          <a:r>
            <a:rPr lang="fa-IR" sz="1100" kern="1200" dirty="0" smtClean="0">
              <a:solidFill>
                <a:srgbClr val="FF0000"/>
              </a:solidFill>
              <a:cs typeface="B Titr" pitchFamily="2" charset="-78"/>
            </a:rPr>
            <a:t>جذب شده  </a:t>
          </a:r>
          <a:r>
            <a:rPr lang="fa-IR" sz="1100" kern="1200" dirty="0" smtClean="0">
              <a:solidFill>
                <a:schemeClr val="tx1"/>
              </a:solidFill>
              <a:cs typeface="B Titr" pitchFamily="2" charset="-78"/>
            </a:rPr>
            <a:t>تا پایان سه ماهه اول به تفکیک عضویت درکانون  :     </a:t>
          </a:r>
        </a:p>
        <a:p>
          <a:pPr lvl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---  نفر </a:t>
          </a:r>
          <a:endParaRPr lang="en-US" sz="14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31267" y="33366"/>
        <a:ext cx="3847006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D4238-7B8A-42DE-8D19-2D0738CFFDCD}">
      <dsp:nvSpPr>
        <dsp:cNvPr id="0" name=""/>
        <dsp:cNvSpPr/>
      </dsp:nvSpPr>
      <dsp:spPr>
        <a:xfrm>
          <a:off x="2089150" y="951593"/>
          <a:ext cx="1504053" cy="1504053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Titr" pitchFamily="2" charset="-78"/>
            </a:rPr>
            <a:t>کل کانون های جوانان استان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Titr" pitchFamily="2" charset="-78"/>
            </a:rPr>
            <a:t>599</a:t>
          </a:r>
        </a:p>
      </dsp:txBody>
      <dsp:txXfrm>
        <a:off x="2309413" y="1171856"/>
        <a:ext cx="1063527" cy="1063527"/>
      </dsp:txXfrm>
    </dsp:sp>
    <dsp:sp modelId="{AC4BA218-E842-467B-8EF9-8AE9426513D2}">
      <dsp:nvSpPr>
        <dsp:cNvPr id="0" name=""/>
        <dsp:cNvSpPr/>
      </dsp:nvSpPr>
      <dsp:spPr>
        <a:xfrm rot="16200000">
          <a:off x="2841049" y="936598"/>
          <a:ext cx="254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254" y="1486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>
        <a:off x="2841170" y="951460"/>
        <a:ext cx="12" cy="12"/>
      </dsp:txXfrm>
    </dsp:sp>
    <dsp:sp modelId="{8BA445C8-7403-4B10-99FF-960A43BB7BF7}">
      <dsp:nvSpPr>
        <dsp:cNvPr id="0" name=""/>
        <dsp:cNvSpPr/>
      </dsp:nvSpPr>
      <dsp:spPr>
        <a:xfrm>
          <a:off x="2371805" y="12597"/>
          <a:ext cx="938742" cy="93874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800" kern="1200" dirty="0" smtClean="0">
              <a:solidFill>
                <a:schemeClr val="tx1"/>
              </a:solidFill>
              <a:cs typeface="B Titr" pitchFamily="2" charset="-78"/>
            </a:rPr>
            <a:t>جوانان (آزاد)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solidFill>
                <a:schemeClr val="tx1"/>
              </a:solidFill>
              <a:cs typeface="B Titr" pitchFamily="2" charset="-78"/>
            </a:rPr>
            <a:t>33</a:t>
          </a:r>
          <a:endParaRPr lang="en-US" sz="14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2509281" y="150073"/>
        <a:ext cx="663790" cy="663790"/>
      </dsp:txXfrm>
    </dsp:sp>
    <dsp:sp modelId="{C7F573D8-3479-43F5-91D8-719291CEE566}">
      <dsp:nvSpPr>
        <dsp:cNvPr id="0" name=""/>
        <dsp:cNvSpPr/>
      </dsp:nvSpPr>
      <dsp:spPr>
        <a:xfrm rot="19800000">
          <a:off x="3492434" y="1312675"/>
          <a:ext cx="254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254" y="1486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>
        <a:off x="3492554" y="1327537"/>
        <a:ext cx="12" cy="12"/>
      </dsp:txXfrm>
    </dsp:sp>
    <dsp:sp modelId="{A2052676-E10D-444D-9C29-7910F858D51C}">
      <dsp:nvSpPr>
        <dsp:cNvPr id="0" name=""/>
        <dsp:cNvSpPr/>
      </dsp:nvSpPr>
      <dsp:spPr>
        <a:xfrm>
          <a:off x="3429787" y="623423"/>
          <a:ext cx="938742" cy="938742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800" b="1" kern="1200" dirty="0" smtClean="0">
              <a:cs typeface="B Titr" pitchFamily="2" charset="-78"/>
            </a:rPr>
            <a:t>غنچه های هلال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Titr" pitchFamily="2" charset="-78"/>
            </a:rPr>
            <a:t>120</a:t>
          </a:r>
          <a:endParaRPr lang="en-US" sz="1600" kern="1200" dirty="0">
            <a:cs typeface="B Titr" pitchFamily="2" charset="-78"/>
          </a:endParaRPr>
        </a:p>
      </dsp:txBody>
      <dsp:txXfrm>
        <a:off x="3567263" y="760899"/>
        <a:ext cx="663790" cy="663790"/>
      </dsp:txXfrm>
    </dsp:sp>
    <dsp:sp modelId="{69781397-35F1-4A11-8D22-17E05F437BCB}">
      <dsp:nvSpPr>
        <dsp:cNvPr id="0" name=""/>
        <dsp:cNvSpPr/>
      </dsp:nvSpPr>
      <dsp:spPr>
        <a:xfrm rot="1800000">
          <a:off x="3492434" y="2064829"/>
          <a:ext cx="254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254" y="1486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>
        <a:off x="3492554" y="2079691"/>
        <a:ext cx="12" cy="12"/>
      </dsp:txXfrm>
    </dsp:sp>
    <dsp:sp modelId="{E69BE035-FE18-4CC3-AED3-A769BE7F6414}">
      <dsp:nvSpPr>
        <dsp:cNvPr id="0" name=""/>
        <dsp:cNvSpPr/>
      </dsp:nvSpPr>
      <dsp:spPr>
        <a:xfrm>
          <a:off x="3429787" y="1845075"/>
          <a:ext cx="938742" cy="938742"/>
        </a:xfrm>
        <a:prstGeom prst="ellipse">
          <a:avLst/>
        </a:prstGeom>
        <a:gradFill rotWithShape="0">
          <a:gsLst>
            <a:gs pos="0">
              <a:schemeClr val="accent2">
                <a:hueOff val="-2622161"/>
                <a:satOff val="-3110"/>
                <a:lumOff val="-1647"/>
                <a:alphaOff val="0"/>
                <a:lumMod val="95000"/>
              </a:schemeClr>
            </a:gs>
            <a:gs pos="100000">
              <a:schemeClr val="accent2">
                <a:hueOff val="-2622161"/>
                <a:satOff val="-3110"/>
                <a:lumOff val="-1647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 dirty="0" smtClean="0">
              <a:solidFill>
                <a:schemeClr val="tx1"/>
              </a:solidFill>
              <a:cs typeface="B Titr" pitchFamily="2" charset="-78"/>
            </a:rPr>
            <a:t>دانش آموزی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357</a:t>
          </a:r>
          <a:endParaRPr lang="en-US" sz="11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3567263" y="1982551"/>
        <a:ext cx="663790" cy="663790"/>
      </dsp:txXfrm>
    </dsp:sp>
    <dsp:sp modelId="{00EFFD20-13BE-4C0F-A2A0-52779D3317C2}">
      <dsp:nvSpPr>
        <dsp:cNvPr id="0" name=""/>
        <dsp:cNvSpPr/>
      </dsp:nvSpPr>
      <dsp:spPr>
        <a:xfrm rot="5400000">
          <a:off x="2841049" y="2440905"/>
          <a:ext cx="254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254" y="1486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>
        <a:off x="2841170" y="2455767"/>
        <a:ext cx="12" cy="12"/>
      </dsp:txXfrm>
    </dsp:sp>
    <dsp:sp modelId="{DFC831F7-1A70-4D13-843D-7B700B3EF345}">
      <dsp:nvSpPr>
        <dsp:cNvPr id="0" name=""/>
        <dsp:cNvSpPr/>
      </dsp:nvSpPr>
      <dsp:spPr>
        <a:xfrm>
          <a:off x="2371805" y="2455901"/>
          <a:ext cx="938742" cy="938742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1" kern="1200" dirty="0" smtClean="0">
              <a:solidFill>
                <a:schemeClr val="tx1"/>
              </a:solidFill>
              <a:cs typeface="B Titr" pitchFamily="2" charset="-78"/>
            </a:rPr>
            <a:t>دانشجویی </a:t>
          </a:r>
          <a:endParaRPr lang="fa-IR" sz="1050" b="1" kern="1200" dirty="0" smtClean="0">
            <a:solidFill>
              <a:schemeClr val="tx1"/>
            </a:solidFill>
            <a:cs typeface="B Titr" pitchFamily="2" charset="-78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40</a:t>
          </a:r>
          <a:endParaRPr lang="en-US" sz="18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2509281" y="2593377"/>
        <a:ext cx="663790" cy="663790"/>
      </dsp:txXfrm>
    </dsp:sp>
    <dsp:sp modelId="{959981CE-4D96-4B1D-A063-7E45162FC2A5}">
      <dsp:nvSpPr>
        <dsp:cNvPr id="0" name=""/>
        <dsp:cNvSpPr/>
      </dsp:nvSpPr>
      <dsp:spPr>
        <a:xfrm rot="9000000">
          <a:off x="2189665" y="2064829"/>
          <a:ext cx="254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254" y="1486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 rot="10800000">
        <a:off x="2189786" y="2079691"/>
        <a:ext cx="12" cy="12"/>
      </dsp:txXfrm>
    </dsp:sp>
    <dsp:sp modelId="{ADB8FBF7-9F98-4AC0-B988-433438CF318B}">
      <dsp:nvSpPr>
        <dsp:cNvPr id="0" name=""/>
        <dsp:cNvSpPr/>
      </dsp:nvSpPr>
      <dsp:spPr>
        <a:xfrm>
          <a:off x="1313823" y="1845075"/>
          <a:ext cx="938742" cy="938742"/>
        </a:xfrm>
        <a:prstGeom prst="ellipse">
          <a:avLst/>
        </a:prstGeom>
        <a:gradFill rotWithShape="0">
          <a:gsLst>
            <a:gs pos="0">
              <a:schemeClr val="accent2">
                <a:hueOff val="-5244323"/>
                <a:satOff val="-6221"/>
                <a:lumOff val="-3294"/>
                <a:alphaOff val="0"/>
                <a:lumMod val="95000"/>
              </a:schemeClr>
            </a:gs>
            <a:gs pos="100000">
              <a:schemeClr val="accent2">
                <a:hueOff val="-5244323"/>
                <a:satOff val="-6221"/>
                <a:lumOff val="-3294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1" kern="1200" dirty="0" smtClean="0">
              <a:solidFill>
                <a:schemeClr val="tx1"/>
              </a:solidFill>
              <a:cs typeface="B Titr" pitchFamily="2" charset="-78"/>
            </a:rPr>
            <a:t>طلاب </a:t>
          </a:r>
          <a:endParaRPr lang="fa-IR" sz="1400" b="1" kern="1200" dirty="0" smtClean="0">
            <a:solidFill>
              <a:schemeClr val="tx1"/>
            </a:solidFill>
            <a:cs typeface="B Titr" pitchFamily="2" charset="-78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12</a:t>
          </a:r>
          <a:endParaRPr lang="en-US" sz="16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1451299" y="1982551"/>
        <a:ext cx="663790" cy="663790"/>
      </dsp:txXfrm>
    </dsp:sp>
    <dsp:sp modelId="{27BA30CE-F20A-4B70-B0C3-EE14ECF630DC}">
      <dsp:nvSpPr>
        <dsp:cNvPr id="0" name=""/>
        <dsp:cNvSpPr/>
      </dsp:nvSpPr>
      <dsp:spPr>
        <a:xfrm rot="12600000">
          <a:off x="2189665" y="1312675"/>
          <a:ext cx="254" cy="29736"/>
        </a:xfrm>
        <a:custGeom>
          <a:avLst/>
          <a:gdLst/>
          <a:ahLst/>
          <a:cxnLst/>
          <a:rect l="0" t="0" r="0" b="0"/>
          <a:pathLst>
            <a:path>
              <a:moveTo>
                <a:pt x="0" y="14868"/>
              </a:moveTo>
              <a:lnTo>
                <a:pt x="254" y="1486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 rot="10800000">
        <a:off x="2189786" y="1327537"/>
        <a:ext cx="12" cy="12"/>
      </dsp:txXfrm>
    </dsp:sp>
    <dsp:sp modelId="{12409852-9743-4D41-BE1E-28938349F3E4}">
      <dsp:nvSpPr>
        <dsp:cNvPr id="0" name=""/>
        <dsp:cNvSpPr/>
      </dsp:nvSpPr>
      <dsp:spPr>
        <a:xfrm>
          <a:off x="1313823" y="623423"/>
          <a:ext cx="938742" cy="938742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50" b="1" kern="1200" dirty="0" smtClean="0">
              <a:solidFill>
                <a:schemeClr val="bg1"/>
              </a:solidFill>
              <a:cs typeface="B Titr" pitchFamily="2" charset="-78"/>
            </a:rPr>
            <a:t>روستایی</a:t>
          </a:r>
          <a:endParaRPr lang="fa-IR" sz="1600" b="1" kern="1200" dirty="0" smtClean="0">
            <a:solidFill>
              <a:schemeClr val="bg1"/>
            </a:solidFill>
            <a:cs typeface="B Titr" pitchFamily="2" charset="-78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bg1"/>
              </a:solidFill>
              <a:cs typeface="B Titr" pitchFamily="2" charset="-78"/>
            </a:rPr>
            <a:t>37</a:t>
          </a:r>
          <a:endParaRPr lang="en-US" sz="1600" kern="1200" dirty="0">
            <a:solidFill>
              <a:schemeClr val="bg1"/>
            </a:solidFill>
            <a:cs typeface="B Titr" pitchFamily="2" charset="-78"/>
          </a:endParaRPr>
        </a:p>
      </dsp:txBody>
      <dsp:txXfrm>
        <a:off x="1451299" y="760899"/>
        <a:ext cx="663790" cy="6637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D4238-7B8A-42DE-8D19-2D0738CFFDCD}">
      <dsp:nvSpPr>
        <dsp:cNvPr id="0" name=""/>
        <dsp:cNvSpPr/>
      </dsp:nvSpPr>
      <dsp:spPr>
        <a:xfrm>
          <a:off x="2249494" y="1079084"/>
          <a:ext cx="1259678" cy="1249067"/>
        </a:xfrm>
        <a:prstGeom prst="ellipse">
          <a:avLst/>
        </a:prstGeom>
        <a:solidFill>
          <a:srgbClr val="00B0F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u="none" kern="1200" dirty="0" smtClean="0">
              <a:solidFill>
                <a:schemeClr val="tx1"/>
              </a:solidFill>
              <a:cs typeface="B Titr" pitchFamily="2" charset="-78"/>
            </a:rPr>
            <a:t>کل اعضای جوان  ثبت شده</a:t>
          </a:r>
          <a:r>
            <a:rPr lang="fa-IR" sz="1100" u="none" kern="1200" dirty="0" smtClean="0">
              <a:solidFill>
                <a:schemeClr val="tx1"/>
              </a:solidFill>
              <a:cs typeface="B Titr" pitchFamily="2" charset="-78"/>
            </a:rPr>
            <a:t>در سامانه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27208</a:t>
          </a:r>
        </a:p>
      </dsp:txBody>
      <dsp:txXfrm>
        <a:off x="2433970" y="1262006"/>
        <a:ext cx="890726" cy="883223"/>
      </dsp:txXfrm>
    </dsp:sp>
    <dsp:sp modelId="{AC4BA218-E842-467B-8EF9-8AE9426513D2}">
      <dsp:nvSpPr>
        <dsp:cNvPr id="0" name=""/>
        <dsp:cNvSpPr/>
      </dsp:nvSpPr>
      <dsp:spPr>
        <a:xfrm rot="16200000">
          <a:off x="2815648" y="1000748"/>
          <a:ext cx="127371" cy="29300"/>
        </a:xfrm>
        <a:custGeom>
          <a:avLst/>
          <a:gdLst/>
          <a:ahLst/>
          <a:cxnLst/>
          <a:rect l="0" t="0" r="0" b="0"/>
          <a:pathLst>
            <a:path>
              <a:moveTo>
                <a:pt x="0" y="14650"/>
              </a:moveTo>
              <a:lnTo>
                <a:pt x="127371" y="1465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>
        <a:off x="2876149" y="1012214"/>
        <a:ext cx="6368" cy="6368"/>
      </dsp:txXfrm>
    </dsp:sp>
    <dsp:sp modelId="{8BA445C8-7403-4B10-99FF-960A43BB7BF7}">
      <dsp:nvSpPr>
        <dsp:cNvPr id="0" name=""/>
        <dsp:cNvSpPr/>
      </dsp:nvSpPr>
      <dsp:spPr>
        <a:xfrm>
          <a:off x="2410633" y="14312"/>
          <a:ext cx="937400" cy="93740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800" kern="1200" dirty="0" smtClean="0">
              <a:solidFill>
                <a:schemeClr val="tx1"/>
              </a:solidFill>
              <a:cs typeface="B Titr" pitchFamily="2" charset="-78"/>
            </a:rPr>
            <a:t>جوانان (آزاد)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6962</a:t>
          </a:r>
          <a:endParaRPr lang="en-US" sz="14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2547912" y="151591"/>
        <a:ext cx="662842" cy="662842"/>
      </dsp:txXfrm>
    </dsp:sp>
    <dsp:sp modelId="{C7F573D8-3479-43F5-91D8-719291CEE566}">
      <dsp:nvSpPr>
        <dsp:cNvPr id="0" name=""/>
        <dsp:cNvSpPr/>
      </dsp:nvSpPr>
      <dsp:spPr>
        <a:xfrm rot="19800000">
          <a:off x="3415364" y="1343866"/>
          <a:ext cx="123405" cy="29300"/>
        </a:xfrm>
        <a:custGeom>
          <a:avLst/>
          <a:gdLst/>
          <a:ahLst/>
          <a:cxnLst/>
          <a:rect l="0" t="0" r="0" b="0"/>
          <a:pathLst>
            <a:path>
              <a:moveTo>
                <a:pt x="0" y="14650"/>
              </a:moveTo>
              <a:lnTo>
                <a:pt x="123405" y="1465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>
        <a:off x="3473982" y="1355431"/>
        <a:ext cx="6170" cy="6170"/>
      </dsp:txXfrm>
    </dsp:sp>
    <dsp:sp modelId="{A2052676-E10D-444D-9C29-7910F858D51C}">
      <dsp:nvSpPr>
        <dsp:cNvPr id="0" name=""/>
        <dsp:cNvSpPr/>
      </dsp:nvSpPr>
      <dsp:spPr>
        <a:xfrm>
          <a:off x="3467709" y="624615"/>
          <a:ext cx="937400" cy="937400"/>
        </a:xfrm>
        <a:prstGeom prst="ellipse">
          <a:avLst/>
        </a:prstGeom>
        <a:solidFill>
          <a:schemeClr val="tx2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800" b="1" kern="1200" dirty="0" smtClean="0">
              <a:cs typeface="B Titr" pitchFamily="2" charset="-78"/>
            </a:rPr>
            <a:t>غنچه های هلال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Titr" pitchFamily="2" charset="-78"/>
            </a:rPr>
            <a:t>758</a:t>
          </a:r>
          <a:endParaRPr lang="en-US" sz="1600" kern="1200" dirty="0">
            <a:cs typeface="B Titr" pitchFamily="2" charset="-78"/>
          </a:endParaRPr>
        </a:p>
      </dsp:txBody>
      <dsp:txXfrm>
        <a:off x="3604988" y="761894"/>
        <a:ext cx="662842" cy="662842"/>
      </dsp:txXfrm>
    </dsp:sp>
    <dsp:sp modelId="{69781397-35F1-4A11-8D22-17E05F437BCB}">
      <dsp:nvSpPr>
        <dsp:cNvPr id="0" name=""/>
        <dsp:cNvSpPr/>
      </dsp:nvSpPr>
      <dsp:spPr>
        <a:xfrm rot="1800000">
          <a:off x="3415364" y="2034069"/>
          <a:ext cx="123405" cy="29300"/>
        </a:xfrm>
        <a:custGeom>
          <a:avLst/>
          <a:gdLst/>
          <a:ahLst/>
          <a:cxnLst/>
          <a:rect l="0" t="0" r="0" b="0"/>
          <a:pathLst>
            <a:path>
              <a:moveTo>
                <a:pt x="0" y="14650"/>
              </a:moveTo>
              <a:lnTo>
                <a:pt x="123405" y="1465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>
        <a:off x="3473982" y="2045634"/>
        <a:ext cx="6170" cy="6170"/>
      </dsp:txXfrm>
    </dsp:sp>
    <dsp:sp modelId="{E69BE035-FE18-4CC3-AED3-A769BE7F6414}">
      <dsp:nvSpPr>
        <dsp:cNvPr id="0" name=""/>
        <dsp:cNvSpPr/>
      </dsp:nvSpPr>
      <dsp:spPr>
        <a:xfrm>
          <a:off x="3467709" y="1845221"/>
          <a:ext cx="937400" cy="937400"/>
        </a:xfrm>
        <a:prstGeom prst="ellipse">
          <a:avLst/>
        </a:prstGeom>
        <a:gradFill rotWithShape="0">
          <a:gsLst>
            <a:gs pos="0">
              <a:schemeClr val="accent2">
                <a:hueOff val="-2622161"/>
                <a:satOff val="-3110"/>
                <a:lumOff val="-1647"/>
                <a:alphaOff val="0"/>
                <a:lumMod val="95000"/>
              </a:schemeClr>
            </a:gs>
            <a:gs pos="100000">
              <a:schemeClr val="accent2">
                <a:hueOff val="-2622161"/>
                <a:satOff val="-3110"/>
                <a:lumOff val="-1647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900" b="1" kern="1200" dirty="0" smtClean="0">
              <a:solidFill>
                <a:schemeClr val="tx1"/>
              </a:solidFill>
              <a:cs typeface="B Titr" pitchFamily="2" charset="-78"/>
            </a:rPr>
            <a:t>دانش آموزی 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13710</a:t>
          </a:r>
          <a:endParaRPr lang="en-US" sz="11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3604988" y="1982500"/>
        <a:ext cx="662842" cy="662842"/>
      </dsp:txXfrm>
    </dsp:sp>
    <dsp:sp modelId="{00EFFD20-13BE-4C0F-A2A0-52779D3317C2}">
      <dsp:nvSpPr>
        <dsp:cNvPr id="0" name=""/>
        <dsp:cNvSpPr/>
      </dsp:nvSpPr>
      <dsp:spPr>
        <a:xfrm rot="5400000">
          <a:off x="2815648" y="2377187"/>
          <a:ext cx="127371" cy="29300"/>
        </a:xfrm>
        <a:custGeom>
          <a:avLst/>
          <a:gdLst/>
          <a:ahLst/>
          <a:cxnLst/>
          <a:rect l="0" t="0" r="0" b="0"/>
          <a:pathLst>
            <a:path>
              <a:moveTo>
                <a:pt x="0" y="14650"/>
              </a:moveTo>
              <a:lnTo>
                <a:pt x="127371" y="1465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>
        <a:off x="2876149" y="2388653"/>
        <a:ext cx="6368" cy="6368"/>
      </dsp:txXfrm>
    </dsp:sp>
    <dsp:sp modelId="{DFC831F7-1A70-4D13-843D-7B700B3EF345}">
      <dsp:nvSpPr>
        <dsp:cNvPr id="0" name=""/>
        <dsp:cNvSpPr/>
      </dsp:nvSpPr>
      <dsp:spPr>
        <a:xfrm>
          <a:off x="2410633" y="2455523"/>
          <a:ext cx="937400" cy="937400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1" kern="1200" dirty="0" smtClean="0">
              <a:solidFill>
                <a:schemeClr val="tx1"/>
              </a:solidFill>
              <a:cs typeface="B Titr" pitchFamily="2" charset="-78"/>
            </a:rPr>
            <a:t>دانشجویی </a:t>
          </a:r>
          <a:endParaRPr lang="fa-IR" sz="1050" b="1" kern="1200" dirty="0" smtClean="0">
            <a:solidFill>
              <a:schemeClr val="tx1"/>
            </a:solidFill>
            <a:cs typeface="B Titr" pitchFamily="2" charset="-78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4850</a:t>
          </a:r>
          <a:endParaRPr lang="en-US" sz="18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2547912" y="2592802"/>
        <a:ext cx="662842" cy="662842"/>
      </dsp:txXfrm>
    </dsp:sp>
    <dsp:sp modelId="{959981CE-4D96-4B1D-A063-7E45162FC2A5}">
      <dsp:nvSpPr>
        <dsp:cNvPr id="0" name=""/>
        <dsp:cNvSpPr/>
      </dsp:nvSpPr>
      <dsp:spPr>
        <a:xfrm rot="9000000">
          <a:off x="2219898" y="2034069"/>
          <a:ext cx="123405" cy="29300"/>
        </a:xfrm>
        <a:custGeom>
          <a:avLst/>
          <a:gdLst/>
          <a:ahLst/>
          <a:cxnLst/>
          <a:rect l="0" t="0" r="0" b="0"/>
          <a:pathLst>
            <a:path>
              <a:moveTo>
                <a:pt x="0" y="14650"/>
              </a:moveTo>
              <a:lnTo>
                <a:pt x="123405" y="1465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 rot="10800000">
        <a:off x="2278515" y="2045634"/>
        <a:ext cx="6170" cy="6170"/>
      </dsp:txXfrm>
    </dsp:sp>
    <dsp:sp modelId="{ADB8FBF7-9F98-4AC0-B988-433438CF318B}">
      <dsp:nvSpPr>
        <dsp:cNvPr id="0" name=""/>
        <dsp:cNvSpPr/>
      </dsp:nvSpPr>
      <dsp:spPr>
        <a:xfrm>
          <a:off x="1353558" y="1845221"/>
          <a:ext cx="937400" cy="937400"/>
        </a:xfrm>
        <a:prstGeom prst="ellipse">
          <a:avLst/>
        </a:prstGeom>
        <a:gradFill rotWithShape="0">
          <a:gsLst>
            <a:gs pos="0">
              <a:schemeClr val="accent2">
                <a:hueOff val="-5244323"/>
                <a:satOff val="-6221"/>
                <a:lumOff val="-3294"/>
                <a:alphaOff val="0"/>
                <a:lumMod val="95000"/>
              </a:schemeClr>
            </a:gs>
            <a:gs pos="100000">
              <a:schemeClr val="accent2">
                <a:hueOff val="-5244323"/>
                <a:satOff val="-6221"/>
                <a:lumOff val="-3294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00" b="1" kern="1200" dirty="0" smtClean="0">
              <a:solidFill>
                <a:schemeClr val="tx1"/>
              </a:solidFill>
              <a:cs typeface="B Titr" pitchFamily="2" charset="-78"/>
            </a:rPr>
            <a:t>طلاب </a:t>
          </a:r>
          <a:endParaRPr lang="fa-IR" sz="1400" b="1" kern="1200" dirty="0" smtClean="0">
            <a:solidFill>
              <a:schemeClr val="tx1"/>
            </a:solidFill>
            <a:cs typeface="B Titr" pitchFamily="2" charset="-78"/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tx1"/>
              </a:solidFill>
              <a:cs typeface="B Titr" pitchFamily="2" charset="-78"/>
            </a:rPr>
            <a:t>135</a:t>
          </a:r>
          <a:endParaRPr lang="en-US" sz="16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1490837" y="1982500"/>
        <a:ext cx="662842" cy="662842"/>
      </dsp:txXfrm>
    </dsp:sp>
    <dsp:sp modelId="{27BA30CE-F20A-4B70-B0C3-EE14ECF630DC}">
      <dsp:nvSpPr>
        <dsp:cNvPr id="0" name=""/>
        <dsp:cNvSpPr/>
      </dsp:nvSpPr>
      <dsp:spPr>
        <a:xfrm rot="12600000">
          <a:off x="2219898" y="1343866"/>
          <a:ext cx="123405" cy="29300"/>
        </a:xfrm>
        <a:custGeom>
          <a:avLst/>
          <a:gdLst/>
          <a:ahLst/>
          <a:cxnLst/>
          <a:rect l="0" t="0" r="0" b="0"/>
          <a:pathLst>
            <a:path>
              <a:moveTo>
                <a:pt x="0" y="14650"/>
              </a:moveTo>
              <a:lnTo>
                <a:pt x="123405" y="14650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" kern="1200">
            <a:cs typeface="B Titr" pitchFamily="2" charset="-78"/>
          </a:endParaRPr>
        </a:p>
      </dsp:txBody>
      <dsp:txXfrm rot="10800000">
        <a:off x="2278515" y="1355431"/>
        <a:ext cx="6170" cy="6170"/>
      </dsp:txXfrm>
    </dsp:sp>
    <dsp:sp modelId="{12409852-9743-4D41-BE1E-28938349F3E4}">
      <dsp:nvSpPr>
        <dsp:cNvPr id="0" name=""/>
        <dsp:cNvSpPr/>
      </dsp:nvSpPr>
      <dsp:spPr>
        <a:xfrm>
          <a:off x="1353558" y="624615"/>
          <a:ext cx="937400" cy="937400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50" b="1" kern="1200" dirty="0" smtClean="0">
              <a:solidFill>
                <a:schemeClr val="bg1"/>
              </a:solidFill>
              <a:cs typeface="B Titr" pitchFamily="2" charset="-78"/>
            </a:rPr>
            <a:t>روستایی</a:t>
          </a:r>
          <a:endParaRPr lang="fa-IR" sz="1600" b="1" kern="1200" dirty="0" smtClean="0">
            <a:solidFill>
              <a:schemeClr val="bg1"/>
            </a:solidFill>
            <a:cs typeface="B Titr" pitchFamily="2" charset="-78"/>
          </a:endParaRP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solidFill>
                <a:schemeClr val="bg1"/>
              </a:solidFill>
              <a:cs typeface="B Titr" pitchFamily="2" charset="-78"/>
            </a:rPr>
            <a:t>793</a:t>
          </a:r>
          <a:endParaRPr lang="en-US" sz="1600" kern="1200" dirty="0">
            <a:solidFill>
              <a:schemeClr val="bg1"/>
            </a:solidFill>
            <a:cs typeface="B Titr" pitchFamily="2" charset="-78"/>
          </a:endParaRPr>
        </a:p>
      </dsp:txBody>
      <dsp:txXfrm>
        <a:off x="1490837" y="761894"/>
        <a:ext cx="662842" cy="6628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56882-2E73-4A02-8C36-DCA32CC077FB}">
      <dsp:nvSpPr>
        <dsp:cNvPr id="0" name=""/>
        <dsp:cNvSpPr/>
      </dsp:nvSpPr>
      <dsp:spPr>
        <a:xfrm>
          <a:off x="0" y="313064"/>
          <a:ext cx="4425042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92B62-A336-4884-9972-6821D6C15D0F}">
      <dsp:nvSpPr>
        <dsp:cNvPr id="0" name=""/>
        <dsp:cNvSpPr/>
      </dsp:nvSpPr>
      <dsp:spPr>
        <a:xfrm>
          <a:off x="1084" y="3104"/>
          <a:ext cx="4213292" cy="619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7079" tIns="0" rIns="117079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solidFill>
                <a:schemeClr val="tx1"/>
              </a:solidFill>
              <a:cs typeface="B Titr" pitchFamily="2" charset="-78"/>
            </a:rPr>
            <a:t>اعضای جوان  </a:t>
          </a:r>
          <a:r>
            <a:rPr lang="fa-IR" sz="1200" u="sng" kern="1200" dirty="0" smtClean="0">
              <a:solidFill>
                <a:schemeClr val="tx1"/>
              </a:solidFill>
              <a:cs typeface="B Titr" pitchFamily="2" charset="-78"/>
            </a:rPr>
            <a:t>تایید شده  </a:t>
          </a:r>
          <a:r>
            <a:rPr lang="fa-IR" sz="1200" u="none" kern="1200" dirty="0" smtClean="0">
              <a:solidFill>
                <a:schemeClr val="tx1"/>
              </a:solidFill>
              <a:cs typeface="B Titr" pitchFamily="2" charset="-78"/>
            </a:rPr>
            <a:t>تا پایان سه ماهه اول</a:t>
          </a:r>
          <a:r>
            <a:rPr lang="fa-IR" sz="1200" u="sng" kern="1200" dirty="0" smtClean="0">
              <a:solidFill>
                <a:schemeClr val="tx1"/>
              </a:solidFill>
              <a:cs typeface="B Titr" pitchFamily="2" charset="-78"/>
            </a:rPr>
            <a:t> </a:t>
          </a:r>
          <a:r>
            <a:rPr lang="fa-IR" sz="1200" kern="1200" dirty="0" smtClean="0">
              <a:solidFill>
                <a:schemeClr val="tx1"/>
              </a:solidFill>
              <a:cs typeface="B Titr" pitchFamily="2" charset="-78"/>
            </a:rPr>
            <a:t>به تفکیک عضویت درکانون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solidFill>
                <a:schemeClr val="tx1"/>
              </a:solidFill>
              <a:cs typeface="B Titr" pitchFamily="2" charset="-78"/>
            </a:rPr>
            <a:t> </a:t>
          </a:r>
          <a:r>
            <a:rPr lang="fa-IR" sz="1600" kern="1200" dirty="0" smtClean="0">
              <a:solidFill>
                <a:schemeClr val="tx1"/>
              </a:solidFill>
              <a:cs typeface="B Titr" pitchFamily="2" charset="-78"/>
            </a:rPr>
            <a:t>---     نفر </a:t>
          </a:r>
          <a:endParaRPr lang="en-US" sz="160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31346" y="33366"/>
        <a:ext cx="4152768" cy="5593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3DC67-90D5-4708-B42D-EFD6052E2723}">
      <dsp:nvSpPr>
        <dsp:cNvPr id="0" name=""/>
        <dsp:cNvSpPr/>
      </dsp:nvSpPr>
      <dsp:spPr>
        <a:xfrm rot="16200000">
          <a:off x="6140" y="1386"/>
          <a:ext cx="1556539" cy="1556539"/>
        </a:xfrm>
        <a:prstGeom prst="downArrow">
          <a:avLst>
            <a:gd name="adj1" fmla="val 50000"/>
            <a:gd name="adj2" fmla="val 35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solidFill>
                <a:schemeClr val="tx1"/>
              </a:solidFill>
              <a:cs typeface="B Titr" pitchFamily="2" charset="-78"/>
            </a:rPr>
            <a:t>199 طرح و برنامه </a:t>
          </a:r>
          <a:endParaRPr lang="en-US" sz="1200" kern="1200" dirty="0">
            <a:solidFill>
              <a:schemeClr val="tx1"/>
            </a:solidFill>
            <a:cs typeface="B Titr" pitchFamily="2" charset="-78"/>
          </a:endParaRPr>
        </a:p>
      </dsp:txBody>
      <dsp:txXfrm rot="5400000">
        <a:off x="6140" y="390521"/>
        <a:ext cx="1284145" cy="778269"/>
      </dsp:txXfrm>
    </dsp:sp>
    <dsp:sp modelId="{65214A92-5103-4B16-8394-30D4CC4A3D54}">
      <dsp:nvSpPr>
        <dsp:cNvPr id="0" name=""/>
        <dsp:cNvSpPr/>
      </dsp:nvSpPr>
      <dsp:spPr>
        <a:xfrm rot="5400000">
          <a:off x="5912602" y="1"/>
          <a:ext cx="1556539" cy="1559310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-8271860"/>
            <a:satOff val="46445"/>
            <a:lumOff val="-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solidFill>
                <a:schemeClr val="tx1"/>
              </a:solidFill>
              <a:cs typeface="B Titr" pitchFamily="2" charset="-78"/>
            </a:rPr>
            <a:t>9488 (نفر –برنامه ) بهره ور</a:t>
          </a:r>
          <a:endParaRPr lang="en-US" sz="1200" kern="1200" dirty="0">
            <a:solidFill>
              <a:schemeClr val="tx1"/>
            </a:solidFill>
            <a:cs typeface="B Titr" pitchFamily="2" charset="-78"/>
          </a:endParaRPr>
        </a:p>
      </dsp:txBody>
      <dsp:txXfrm rot="-5400000">
        <a:off x="6183611" y="390521"/>
        <a:ext cx="1286916" cy="77826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A1F3D-44E4-4698-A88C-47B217731889}">
      <dsp:nvSpPr>
        <dsp:cNvPr id="0" name=""/>
        <dsp:cNvSpPr/>
      </dsp:nvSpPr>
      <dsp:spPr>
        <a:xfrm>
          <a:off x="1141" y="286850"/>
          <a:ext cx="757471" cy="68705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50" kern="1200" dirty="0" smtClean="0">
              <a:solidFill>
                <a:schemeClr val="tx1"/>
              </a:solidFill>
              <a:cs typeface="B Titr" pitchFamily="2" charset="-78"/>
            </a:rPr>
            <a:t>خواهر  11798</a:t>
          </a:r>
          <a:endParaRPr lang="en-US" sz="105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112070" y="387467"/>
        <a:ext cx="535613" cy="485824"/>
      </dsp:txXfrm>
    </dsp:sp>
    <dsp:sp modelId="{A4F91602-9ACD-4AF1-9A70-8CAC0E466734}">
      <dsp:nvSpPr>
        <dsp:cNvPr id="0" name=""/>
        <dsp:cNvSpPr/>
      </dsp:nvSpPr>
      <dsp:spPr>
        <a:xfrm>
          <a:off x="286045" y="1000182"/>
          <a:ext cx="187663" cy="187663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>
            <a:solidFill>
              <a:schemeClr val="tx1"/>
            </a:solidFill>
            <a:cs typeface="B Titr" pitchFamily="2" charset="-78"/>
          </a:endParaRPr>
        </a:p>
      </dsp:txBody>
      <dsp:txXfrm>
        <a:off x="310920" y="1071944"/>
        <a:ext cx="137913" cy="44139"/>
      </dsp:txXfrm>
    </dsp:sp>
    <dsp:sp modelId="{A7911AFA-A4F4-40E5-BE83-FC5041AD19C5}">
      <dsp:nvSpPr>
        <dsp:cNvPr id="0" name=""/>
        <dsp:cNvSpPr/>
      </dsp:nvSpPr>
      <dsp:spPr>
        <a:xfrm>
          <a:off x="1141" y="1214118"/>
          <a:ext cx="757471" cy="687058"/>
        </a:xfrm>
        <a:prstGeom prst="ellipse">
          <a:avLst/>
        </a:prstGeom>
        <a:solidFill>
          <a:srgbClr val="0DC0FF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050" kern="1200" dirty="0" smtClean="0">
              <a:solidFill>
                <a:schemeClr val="tx1"/>
              </a:solidFill>
              <a:cs typeface="B Titr" pitchFamily="2" charset="-78"/>
            </a:rPr>
            <a:t>برادر 15410</a:t>
          </a:r>
          <a:endParaRPr lang="en-US" sz="1050" kern="1200" dirty="0">
            <a:solidFill>
              <a:schemeClr val="tx1"/>
            </a:solidFill>
            <a:cs typeface="B Titr" pitchFamily="2" charset="-78"/>
          </a:endParaRPr>
        </a:p>
      </dsp:txBody>
      <dsp:txXfrm>
        <a:off x="112070" y="1314735"/>
        <a:ext cx="535613" cy="485824"/>
      </dsp:txXfrm>
    </dsp:sp>
    <dsp:sp modelId="{3348EFBC-C795-420F-A9A6-648B4E2DA5F6}">
      <dsp:nvSpPr>
        <dsp:cNvPr id="0" name=""/>
        <dsp:cNvSpPr/>
      </dsp:nvSpPr>
      <dsp:spPr>
        <a:xfrm>
          <a:off x="573667" y="1047190"/>
          <a:ext cx="324968" cy="936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6555403"/>
            <a:satOff val="-7776"/>
            <a:lumOff val="-41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50" kern="1200">
            <a:solidFill>
              <a:schemeClr val="tx1"/>
            </a:solidFill>
            <a:cs typeface="B Titr" pitchFamily="2" charset="-78"/>
          </a:endParaRPr>
        </a:p>
      </dsp:txBody>
      <dsp:txXfrm>
        <a:off x="573667" y="1065919"/>
        <a:ext cx="296874" cy="56188"/>
      </dsp:txXfrm>
    </dsp:sp>
    <dsp:sp modelId="{F1AFB845-DA07-472C-B209-90DE444D59C6}">
      <dsp:nvSpPr>
        <dsp:cNvPr id="0" name=""/>
        <dsp:cNvSpPr/>
      </dsp:nvSpPr>
      <dsp:spPr>
        <a:xfrm>
          <a:off x="930527" y="456819"/>
          <a:ext cx="1288568" cy="1274389"/>
        </a:xfrm>
        <a:prstGeom prst="ellipse">
          <a:avLst/>
        </a:prstGeom>
        <a:solidFill>
          <a:srgbClr val="0070C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050" b="1" kern="1200" dirty="0" smtClean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کل اعضا به تفکیک جنسیت </a:t>
          </a:r>
        </a:p>
        <a:p>
          <a:pPr lvl="0" algn="ctr" defTabSz="466725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700" b="1" u="sng" kern="1200" dirty="0" smtClean="0">
              <a:solidFill>
                <a:srgbClr val="FFFF00"/>
              </a:solidFill>
              <a:latin typeface="Calibri"/>
              <a:ea typeface="+mn-ea"/>
              <a:cs typeface="B Titr" pitchFamily="2" charset="-78"/>
            </a:rPr>
            <a:t>(ثبت شده درسامانه جدید)</a:t>
          </a:r>
        </a:p>
        <a:p>
          <a:pPr lvl="0" algn="ctr" defTabSz="466725" rtl="1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a-IR" sz="1400" b="1" kern="1200" dirty="0" smtClean="0">
              <a:solidFill>
                <a:schemeClr val="bg1"/>
              </a:solidFill>
              <a:latin typeface="Calibri"/>
              <a:ea typeface="+mn-ea"/>
              <a:cs typeface="B Titr" pitchFamily="2" charset="-78"/>
            </a:rPr>
            <a:t>27208</a:t>
          </a:r>
          <a:endParaRPr lang="en-US" sz="1050" kern="1200" dirty="0">
            <a:solidFill>
              <a:schemeClr val="bg1"/>
            </a:solidFill>
            <a:cs typeface="B Titr" pitchFamily="2" charset="-78"/>
          </a:endParaRPr>
        </a:p>
      </dsp:txBody>
      <dsp:txXfrm>
        <a:off x="1119233" y="643449"/>
        <a:ext cx="911156" cy="9011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4129E-70ED-49FC-A7B0-DF327E1A6C47}">
      <dsp:nvSpPr>
        <dsp:cNvPr id="0" name=""/>
        <dsp:cNvSpPr/>
      </dsp:nvSpPr>
      <dsp:spPr>
        <a:xfrm>
          <a:off x="0" y="432649"/>
          <a:ext cx="524691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E5711B4-2F7E-4C00-9AD2-7CF3E37E7C6A}">
      <dsp:nvSpPr>
        <dsp:cNvPr id="0" name=""/>
        <dsp:cNvSpPr/>
      </dsp:nvSpPr>
      <dsp:spPr>
        <a:xfrm>
          <a:off x="141475" y="2574"/>
          <a:ext cx="4982993" cy="6367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8825" tIns="0" rIns="138825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تعداد اعضای جذب شده :   </a:t>
          </a:r>
          <a:r>
            <a:rPr lang="fa-IR" sz="14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14 </a:t>
          </a: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نفر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(میزان تحقق سرانه جذب عضو  در ماه(میانگین ماهیانه  42 نفر) :       11 درصد )</a:t>
          </a:r>
          <a:endParaRPr lang="fa-IR" sz="12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172557" y="33656"/>
        <a:ext cx="4920829" cy="574551"/>
      </dsp:txXfrm>
    </dsp:sp>
    <dsp:sp modelId="{F52B195B-696D-4E8D-8F5F-0B4E9FA8BFAE}">
      <dsp:nvSpPr>
        <dsp:cNvPr id="0" name=""/>
        <dsp:cNvSpPr/>
      </dsp:nvSpPr>
      <dsp:spPr>
        <a:xfrm>
          <a:off x="0" y="1310140"/>
          <a:ext cx="5246915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31840A-C06C-47D5-BE23-AE1444EA9D12}">
      <dsp:nvSpPr>
        <dsp:cNvPr id="0" name=""/>
        <dsp:cNvSpPr/>
      </dsp:nvSpPr>
      <dsp:spPr>
        <a:xfrm>
          <a:off x="141477" y="882358"/>
          <a:ext cx="5008166" cy="68838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8825" tIns="0" rIns="138825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تعداد داوطلبان جذب شده :    487  نفر </a:t>
          </a: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b="1" kern="1200" dirty="0" smtClean="0">
              <a:solidFill>
                <a:schemeClr val="tx1"/>
              </a:solidFill>
              <a:latin typeface="Calibri"/>
              <a:ea typeface="+mn-ea"/>
              <a:cs typeface="B Titr" pitchFamily="2" charset="-78"/>
            </a:rPr>
            <a:t>(میزان تحقق سرانه جذب داوطلب درماه(میانگین  ماهیانه 380 نفر)  :        43 درصد)</a:t>
          </a:r>
          <a:endParaRPr lang="en-US" sz="1200" b="1" kern="1200" dirty="0">
            <a:solidFill>
              <a:schemeClr val="tx1"/>
            </a:solidFill>
            <a:latin typeface="Calibri"/>
            <a:ea typeface="+mn-ea"/>
            <a:cs typeface="B Titr" pitchFamily="2" charset="-78"/>
          </a:endParaRPr>
        </a:p>
      </dsp:txBody>
      <dsp:txXfrm>
        <a:off x="175081" y="915962"/>
        <a:ext cx="4940958" cy="621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7BF2E9C5-F6D6-4159-A951-36C02344D308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25D79543-7F81-424B-A0D5-83CFA905D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086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2AA3-2E20-47C0-BA88-04677EB4993E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E1622-0C31-46E6-8822-D97B4C28C23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F60DB7-6E48-4466-B7A9-24611520A472}" type="datetimeFigureOut">
              <a:rPr lang="zh-CN" altLang="en-US" smtClean="0"/>
              <a:pPr/>
              <a:t>2020/7/6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35D7CD6-334A-41AE-9AE2-B93EEDD81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1.xml"/><Relationship Id="rId13" Type="http://schemas.openxmlformats.org/officeDocument/2006/relationships/diagramColors" Target="../diagrams/colors22.xml"/><Relationship Id="rId18" Type="http://schemas.microsoft.com/office/2007/relationships/diagramDrawing" Target="../diagrams/drawing21.xml"/><Relationship Id="rId3" Type="http://schemas.openxmlformats.org/officeDocument/2006/relationships/diagramLayout" Target="../diagrams/layout20.xml"/><Relationship Id="rId7" Type="http://schemas.openxmlformats.org/officeDocument/2006/relationships/diagramLayout" Target="../diagrams/layout21.xml"/><Relationship Id="rId12" Type="http://schemas.openxmlformats.org/officeDocument/2006/relationships/diagramQuickStyle" Target="../diagrams/quickStyle22.xml"/><Relationship Id="rId17" Type="http://schemas.microsoft.com/office/2007/relationships/diagramDrawing" Target="../diagrams/drawing20.xml"/><Relationship Id="rId2" Type="http://schemas.openxmlformats.org/officeDocument/2006/relationships/diagramData" Target="../diagrams/data20.xml"/><Relationship Id="rId16" Type="http://schemas.microsoft.com/office/2007/relationships/diagramDrawing" Target="../diagrams/drawing22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21.xml"/><Relationship Id="rId11" Type="http://schemas.openxmlformats.org/officeDocument/2006/relationships/diagramLayout" Target="../diagrams/layout22.xml"/><Relationship Id="rId5" Type="http://schemas.openxmlformats.org/officeDocument/2006/relationships/diagramColors" Target="../diagrams/colors20.xml"/><Relationship Id="rId10" Type="http://schemas.openxmlformats.org/officeDocument/2006/relationships/diagramData" Target="../diagrams/data22.xml"/><Relationship Id="rId4" Type="http://schemas.openxmlformats.org/officeDocument/2006/relationships/diagramQuickStyle" Target="../diagrams/quickStyle20.xml"/><Relationship Id="rId9" Type="http://schemas.openxmlformats.org/officeDocument/2006/relationships/diagramColors" Target="../diagrams/colors2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4.xml"/><Relationship Id="rId13" Type="http://schemas.openxmlformats.org/officeDocument/2006/relationships/diagramColors" Target="../diagrams/colors25.xml"/><Relationship Id="rId3" Type="http://schemas.openxmlformats.org/officeDocument/2006/relationships/diagramLayout" Target="../diagrams/layout23.xml"/><Relationship Id="rId21" Type="http://schemas.microsoft.com/office/2007/relationships/diagramDrawing" Target="../diagrams/drawing26.xml"/><Relationship Id="rId7" Type="http://schemas.openxmlformats.org/officeDocument/2006/relationships/diagramLayout" Target="../diagrams/layout24.xml"/><Relationship Id="rId12" Type="http://schemas.openxmlformats.org/officeDocument/2006/relationships/diagramQuickStyle" Target="../diagrams/quickStyle25.xml"/><Relationship Id="rId17" Type="http://schemas.openxmlformats.org/officeDocument/2006/relationships/diagramColors" Target="../diagrams/colors26.xml"/><Relationship Id="rId2" Type="http://schemas.openxmlformats.org/officeDocument/2006/relationships/diagramData" Target="../diagrams/data23.xml"/><Relationship Id="rId16" Type="http://schemas.openxmlformats.org/officeDocument/2006/relationships/diagramQuickStyle" Target="../diagrams/quickStyle26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24.xml"/><Relationship Id="rId11" Type="http://schemas.openxmlformats.org/officeDocument/2006/relationships/diagramLayout" Target="../diagrams/layout25.xml"/><Relationship Id="rId24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5" Type="http://schemas.openxmlformats.org/officeDocument/2006/relationships/diagramLayout" Target="../diagrams/layout26.xml"/><Relationship Id="rId23" Type="http://schemas.microsoft.com/office/2007/relationships/diagramDrawing" Target="../diagrams/drawing23.xml"/><Relationship Id="rId10" Type="http://schemas.openxmlformats.org/officeDocument/2006/relationships/diagramData" Target="../diagrams/data25.xml"/><Relationship Id="rId4" Type="http://schemas.openxmlformats.org/officeDocument/2006/relationships/diagramQuickStyle" Target="../diagrams/quickStyle23.xml"/><Relationship Id="rId9" Type="http://schemas.openxmlformats.org/officeDocument/2006/relationships/diagramColors" Target="../diagrams/colors24.xml"/><Relationship Id="rId14" Type="http://schemas.openxmlformats.org/officeDocument/2006/relationships/diagramData" Target="../diagrams/data26.xml"/><Relationship Id="rId22" Type="http://schemas.microsoft.com/office/2007/relationships/diagramDrawing" Target="../diagrams/drawing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13" Type="http://schemas.openxmlformats.org/officeDocument/2006/relationships/diagramColors" Target="../diagrams/colors5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Layout" Target="../diagrams/layout4.xml"/><Relationship Id="rId12" Type="http://schemas.openxmlformats.org/officeDocument/2006/relationships/diagramQuickStyle" Target="../diagrams/quickStyle5.xml"/><Relationship Id="rId17" Type="http://schemas.openxmlformats.org/officeDocument/2006/relationships/diagramColors" Target="../diagrams/colors6.xml"/><Relationship Id="rId2" Type="http://schemas.openxmlformats.org/officeDocument/2006/relationships/diagramData" Target="../diagrams/data3.xml"/><Relationship Id="rId16" Type="http://schemas.openxmlformats.org/officeDocument/2006/relationships/diagramQuickStyle" Target="../diagrams/quickStyle6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4.xml"/><Relationship Id="rId11" Type="http://schemas.openxmlformats.org/officeDocument/2006/relationships/diagramLayout" Target="../diagrams/layout5.xml"/><Relationship Id="rId24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Layout" Target="../diagrams/layout6.xml"/><Relationship Id="rId23" Type="http://schemas.microsoft.com/office/2007/relationships/diagramDrawing" Target="../diagrams/drawing3.xml"/><Relationship Id="rId10" Type="http://schemas.openxmlformats.org/officeDocument/2006/relationships/diagramData" Target="../diagrams/data5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Relationship Id="rId14" Type="http://schemas.openxmlformats.org/officeDocument/2006/relationships/diagramData" Target="../diagrams/data6.xml"/><Relationship Id="rId22" Type="http://schemas.microsoft.com/office/2007/relationships/diagramDrawing" Target="../diagrams/drawing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microsoft.com/office/2007/relationships/diagramDrawing" Target="../diagrams/drawing8.xml"/><Relationship Id="rId3" Type="http://schemas.openxmlformats.org/officeDocument/2006/relationships/diagramData" Target="../diagrams/data7.xml"/><Relationship Id="rId7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microsoft.com/office/2007/relationships/diagramDrawing" Target="../diagrams/drawing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13" Type="http://schemas.openxmlformats.org/officeDocument/2006/relationships/diagramData" Target="../diagrams/data11.xml"/><Relationship Id="rId3" Type="http://schemas.openxmlformats.org/officeDocument/2006/relationships/diagramLayout" Target="../diagrams/layout9.xml"/><Relationship Id="rId7" Type="http://schemas.openxmlformats.org/officeDocument/2006/relationships/chart" Target="../charts/chart7.xml"/><Relationship Id="rId12" Type="http://schemas.openxmlformats.org/officeDocument/2006/relationships/diagramColors" Target="../diagrams/colors10.xml"/><Relationship Id="rId17" Type="http://schemas.microsoft.com/office/2007/relationships/diagramDrawing" Target="../diagrams/drawing9.xml"/><Relationship Id="rId2" Type="http://schemas.openxmlformats.org/officeDocument/2006/relationships/diagramData" Target="../diagrams/data9.xml"/><Relationship Id="rId16" Type="http://schemas.openxmlformats.org/officeDocument/2006/relationships/diagramColors" Target="../diagrams/colors11.xml"/><Relationship Id="rId20" Type="http://schemas.microsoft.com/office/2007/relationships/diagramDrawing" Target="../diagrams/drawing10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6.xml"/><Relationship Id="rId11" Type="http://schemas.openxmlformats.org/officeDocument/2006/relationships/diagramQuickStyle" Target="../diagrams/quickStyle10.xml"/><Relationship Id="rId5" Type="http://schemas.openxmlformats.org/officeDocument/2006/relationships/diagramColors" Target="../diagrams/colors9.xml"/><Relationship Id="rId15" Type="http://schemas.openxmlformats.org/officeDocument/2006/relationships/diagramQuickStyle" Target="../diagrams/quickStyle11.xml"/><Relationship Id="rId10" Type="http://schemas.openxmlformats.org/officeDocument/2006/relationships/diagramLayout" Target="../diagrams/layout10.xml"/><Relationship Id="rId19" Type="http://schemas.microsoft.com/office/2007/relationships/diagramDrawing" Target="../diagrams/drawing11.xml"/><Relationship Id="rId4" Type="http://schemas.openxmlformats.org/officeDocument/2006/relationships/diagramQuickStyle" Target="../diagrams/quickStyle9.xml"/><Relationship Id="rId9" Type="http://schemas.openxmlformats.org/officeDocument/2006/relationships/diagramData" Target="../diagrams/data10.xml"/><Relationship Id="rId14" Type="http://schemas.openxmlformats.org/officeDocument/2006/relationships/diagramLayout" Target="../diagrams/layout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3.xml"/><Relationship Id="rId13" Type="http://schemas.openxmlformats.org/officeDocument/2006/relationships/diagramColors" Target="../diagrams/colors14.xml"/><Relationship Id="rId3" Type="http://schemas.openxmlformats.org/officeDocument/2006/relationships/diagramLayout" Target="../diagrams/layout12.xml"/><Relationship Id="rId21" Type="http://schemas.microsoft.com/office/2007/relationships/diagramDrawing" Target="../diagrams/drawing15.xml"/><Relationship Id="rId7" Type="http://schemas.openxmlformats.org/officeDocument/2006/relationships/diagramLayout" Target="../diagrams/layout13.xml"/><Relationship Id="rId12" Type="http://schemas.openxmlformats.org/officeDocument/2006/relationships/diagramQuickStyle" Target="../diagrams/quickStyle14.xml"/><Relationship Id="rId17" Type="http://schemas.openxmlformats.org/officeDocument/2006/relationships/diagramColors" Target="../diagrams/colors15.xml"/><Relationship Id="rId2" Type="http://schemas.openxmlformats.org/officeDocument/2006/relationships/diagramData" Target="../diagrams/data12.xml"/><Relationship Id="rId16" Type="http://schemas.openxmlformats.org/officeDocument/2006/relationships/diagramQuickStyle" Target="../diagrams/quickStyle15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13.xml"/><Relationship Id="rId11" Type="http://schemas.openxmlformats.org/officeDocument/2006/relationships/diagramLayout" Target="../diagrams/layout14.xml"/><Relationship Id="rId24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diagramLayout" Target="../diagrams/layout15.xml"/><Relationship Id="rId23" Type="http://schemas.microsoft.com/office/2007/relationships/diagramDrawing" Target="../diagrams/drawing12.xml"/><Relationship Id="rId10" Type="http://schemas.openxmlformats.org/officeDocument/2006/relationships/diagramData" Target="../diagrams/data14.xml"/><Relationship Id="rId4" Type="http://schemas.openxmlformats.org/officeDocument/2006/relationships/diagramQuickStyle" Target="../diagrams/quickStyle12.xml"/><Relationship Id="rId9" Type="http://schemas.openxmlformats.org/officeDocument/2006/relationships/diagramColors" Target="../diagrams/colors13.xml"/><Relationship Id="rId14" Type="http://schemas.openxmlformats.org/officeDocument/2006/relationships/diagramData" Target="../diagrams/data15.xml"/><Relationship Id="rId22" Type="http://schemas.microsoft.com/office/2007/relationships/diagramDrawing" Target="../diagrams/drawing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7.xml"/><Relationship Id="rId13" Type="http://schemas.openxmlformats.org/officeDocument/2006/relationships/diagramColors" Target="../diagrams/colors18.xml"/><Relationship Id="rId3" Type="http://schemas.openxmlformats.org/officeDocument/2006/relationships/diagramLayout" Target="../diagrams/layout16.xml"/><Relationship Id="rId21" Type="http://schemas.microsoft.com/office/2007/relationships/diagramDrawing" Target="../diagrams/drawing19.xml"/><Relationship Id="rId7" Type="http://schemas.openxmlformats.org/officeDocument/2006/relationships/diagramLayout" Target="../diagrams/layout17.xml"/><Relationship Id="rId12" Type="http://schemas.openxmlformats.org/officeDocument/2006/relationships/diagramQuickStyle" Target="../diagrams/quickStyle18.xml"/><Relationship Id="rId17" Type="http://schemas.openxmlformats.org/officeDocument/2006/relationships/diagramColors" Target="../diagrams/colors19.xml"/><Relationship Id="rId2" Type="http://schemas.openxmlformats.org/officeDocument/2006/relationships/diagramData" Target="../diagrams/data16.xml"/><Relationship Id="rId16" Type="http://schemas.openxmlformats.org/officeDocument/2006/relationships/diagramQuickStyle" Target="../diagrams/quickStyle19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17.xml"/><Relationship Id="rId11" Type="http://schemas.openxmlformats.org/officeDocument/2006/relationships/diagramLayout" Target="../diagrams/layout18.xml"/><Relationship Id="rId24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5" Type="http://schemas.openxmlformats.org/officeDocument/2006/relationships/diagramLayout" Target="../diagrams/layout19.xml"/><Relationship Id="rId23" Type="http://schemas.microsoft.com/office/2007/relationships/diagramDrawing" Target="../diagrams/drawing16.xml"/><Relationship Id="rId10" Type="http://schemas.openxmlformats.org/officeDocument/2006/relationships/diagramData" Target="../diagrams/data18.xml"/><Relationship Id="rId4" Type="http://schemas.openxmlformats.org/officeDocument/2006/relationships/diagramQuickStyle" Target="../diagrams/quickStyle16.xml"/><Relationship Id="rId9" Type="http://schemas.openxmlformats.org/officeDocument/2006/relationships/diagramColors" Target="../diagrams/colors17.xml"/><Relationship Id="rId14" Type="http://schemas.openxmlformats.org/officeDocument/2006/relationships/diagramData" Target="../diagrams/data19.xml"/><Relationship Id="rId22" Type="http://schemas.microsoft.com/office/2007/relationships/diagramDrawing" Target="../diagrams/drawin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Page-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roup124"/>
          <p:cNvGrpSpPr/>
          <p:nvPr/>
        </p:nvGrpSpPr>
        <p:grpSpPr>
          <a:xfrm>
            <a:off x="-1817494" y="183925"/>
            <a:ext cx="13294411" cy="6246783"/>
            <a:chOff x="278260" y="-755386"/>
            <a:chExt cx="8903507" cy="8160303"/>
          </a:xfrm>
        </p:grpSpPr>
        <p:sp>
          <p:nvSpPr>
            <p:cNvPr id="134" name="Freeform 133"/>
            <p:cNvSpPr/>
            <p:nvPr/>
          </p:nvSpPr>
          <p:spPr>
            <a:xfrm>
              <a:off x="278260" y="1648065"/>
              <a:ext cx="2638636" cy="5277280"/>
            </a:xfrm>
            <a:custGeom>
              <a:avLst/>
              <a:gdLst/>
              <a:ahLst/>
              <a:cxnLst/>
              <a:rect l="0" t="0" r="0" b="0"/>
              <a:pathLst>
                <a:path w="2638636" h="5277280">
                  <a:moveTo>
                    <a:pt x="1319322" y="5277280"/>
                  </a:moveTo>
                  <a:lnTo>
                    <a:pt x="3957958" y="2638636"/>
                  </a:lnTo>
                  <a:lnTo>
                    <a:pt x="1319322" y="0"/>
                  </a:lnTo>
                  <a:lnTo>
                    <a:pt x="1319322" y="5277280"/>
                  </a:lnTo>
                  <a:close/>
                </a:path>
              </a:pathLst>
            </a:custGeom>
            <a:solidFill>
              <a:srgbClr val="476482"/>
            </a:solidFill>
            <a:ln w="7600" cap="flat">
              <a:solidFill>
                <a:srgbClr val="476482"/>
              </a:solidFill>
              <a:bevel/>
            </a:ln>
          </p:spPr>
        </p:sp>
        <p:sp>
          <p:nvSpPr>
            <p:cNvPr id="135" name="Freeform 134"/>
            <p:cNvSpPr/>
            <p:nvPr/>
          </p:nvSpPr>
          <p:spPr>
            <a:xfrm>
              <a:off x="6047314" y="193669"/>
              <a:ext cx="3134453" cy="6268913"/>
            </a:xfrm>
            <a:custGeom>
              <a:avLst/>
              <a:gdLst/>
              <a:ahLst/>
              <a:cxnLst/>
              <a:rect l="0" t="0" r="0" b="0"/>
              <a:pathLst>
                <a:path w="3134453" h="6268913">
                  <a:moveTo>
                    <a:pt x="1567226" y="6268913"/>
                  </a:moveTo>
                  <a:lnTo>
                    <a:pt x="-1567226" y="3134453"/>
                  </a:lnTo>
                  <a:lnTo>
                    <a:pt x="1567226" y="0"/>
                  </a:lnTo>
                  <a:lnTo>
                    <a:pt x="1567226" y="6268913"/>
                  </a:lnTo>
                  <a:close/>
                </a:path>
              </a:pathLst>
            </a:custGeom>
            <a:solidFill>
              <a:srgbClr val="FFC000"/>
            </a:solidFill>
            <a:ln w="7600" cap="flat">
              <a:solidFill>
                <a:srgbClr val="FFC000"/>
              </a:solidFill>
              <a:bevel/>
            </a:ln>
          </p:spPr>
        </p:sp>
        <p:sp>
          <p:nvSpPr>
            <p:cNvPr id="159" name="Freeform 158"/>
            <p:cNvSpPr/>
            <p:nvPr/>
          </p:nvSpPr>
          <p:spPr>
            <a:xfrm>
              <a:off x="1604832" y="680256"/>
              <a:ext cx="2735111" cy="3088261"/>
            </a:xfrm>
            <a:custGeom>
              <a:avLst/>
              <a:gdLst>
                <a:gd name="connsiteX0" fmla="*/ 0 w 2735111"/>
                <a:gd name="connsiteY0" fmla="*/ 1544130 h 3088260"/>
                <a:gd name="connsiteX1" fmla="*/ 1367559 w 2735111"/>
                <a:gd name="connsiteY1" fmla="*/ 0 h 3088260"/>
                <a:gd name="connsiteX2" fmla="*/ 2735111 w 2735111"/>
                <a:gd name="connsiteY2" fmla="*/ 1544130 h 3088260"/>
                <a:gd name="connsiteX3" fmla="*/ 1367559 w 2735111"/>
                <a:gd name="connsiteY3" fmla="*/ 3088260 h 3088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2735111" h="3088260">
                  <a:moveTo>
                    <a:pt x="2735111" y="2735111"/>
                  </a:moveTo>
                  <a:lnTo>
                    <a:pt x="2381962" y="3088260"/>
                  </a:lnTo>
                  <a:lnTo>
                    <a:pt x="0" y="706299"/>
                  </a:lnTo>
                  <a:lnTo>
                    <a:pt x="0" y="0"/>
                  </a:lnTo>
                  <a:lnTo>
                    <a:pt x="2735111" y="2735111"/>
                  </a:lnTo>
                  <a:close/>
                </a:path>
              </a:pathLst>
            </a:custGeom>
            <a:solidFill>
              <a:srgbClr val="FFC000"/>
            </a:solidFill>
            <a:ln w="7600" cap="flat">
              <a:solidFill>
                <a:srgbClr val="FFC000"/>
              </a:solidFill>
              <a:bevel/>
            </a:ln>
          </p:spPr>
        </p:sp>
        <p:sp>
          <p:nvSpPr>
            <p:cNvPr id="163" name="Freeform 162"/>
            <p:cNvSpPr/>
            <p:nvPr/>
          </p:nvSpPr>
          <p:spPr>
            <a:xfrm>
              <a:off x="4345454" y="-755386"/>
              <a:ext cx="3310849" cy="3663998"/>
            </a:xfrm>
            <a:custGeom>
              <a:avLst/>
              <a:gdLst>
                <a:gd name="connsiteX0" fmla="*/ 0 w 3310849"/>
                <a:gd name="connsiteY0" fmla="*/ 1831995 h 3663998"/>
                <a:gd name="connsiteX1" fmla="*/ 1655424 w 3310849"/>
                <a:gd name="connsiteY1" fmla="*/ 0 h 3663998"/>
                <a:gd name="connsiteX2" fmla="*/ 3310849 w 3310849"/>
                <a:gd name="connsiteY2" fmla="*/ 1831995 h 3663998"/>
                <a:gd name="connsiteX3" fmla="*/ 1655424 w 3310849"/>
                <a:gd name="connsiteY3" fmla="*/ 3663998 h 3663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3310849" h="3663998">
                  <a:moveTo>
                    <a:pt x="0" y="3310849"/>
                  </a:moveTo>
                  <a:lnTo>
                    <a:pt x="3310849" y="0"/>
                  </a:lnTo>
                  <a:lnTo>
                    <a:pt x="3310849" y="706299"/>
                  </a:lnTo>
                  <a:lnTo>
                    <a:pt x="353149" y="3663998"/>
                  </a:lnTo>
                  <a:lnTo>
                    <a:pt x="0" y="3310849"/>
                  </a:lnTo>
                  <a:close/>
                </a:path>
              </a:pathLst>
            </a:custGeom>
            <a:solidFill>
              <a:srgbClr val="FFC000"/>
            </a:solidFill>
            <a:ln w="7600" cap="flat">
              <a:solidFill>
                <a:srgbClr val="FFC000"/>
              </a:solidFill>
              <a:bevel/>
            </a:ln>
          </p:spPr>
        </p:sp>
        <p:sp>
          <p:nvSpPr>
            <p:cNvPr id="167" name="Freeform 166"/>
            <p:cNvSpPr/>
            <p:nvPr/>
          </p:nvSpPr>
          <p:spPr>
            <a:xfrm>
              <a:off x="3987915" y="3415648"/>
              <a:ext cx="3636121" cy="3989269"/>
            </a:xfrm>
            <a:custGeom>
              <a:avLst/>
              <a:gdLst>
                <a:gd name="connsiteX0" fmla="*/ 0 w 3636121"/>
                <a:gd name="connsiteY0" fmla="*/ 1994635 h 3989270"/>
                <a:gd name="connsiteX1" fmla="*/ 1818057 w 3636121"/>
                <a:gd name="connsiteY1" fmla="*/ 0 h 3989270"/>
                <a:gd name="connsiteX2" fmla="*/ 3636121 w 3636121"/>
                <a:gd name="connsiteY2" fmla="*/ 1994635 h 3989270"/>
                <a:gd name="connsiteX3" fmla="*/ 1818057 w 3636121"/>
                <a:gd name="connsiteY3" fmla="*/ 3989270 h 398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3636121" h="3989270">
                  <a:moveTo>
                    <a:pt x="353149" y="0"/>
                  </a:moveTo>
                  <a:lnTo>
                    <a:pt x="3636121" y="3282972"/>
                  </a:lnTo>
                  <a:lnTo>
                    <a:pt x="3636121" y="3989270"/>
                  </a:lnTo>
                  <a:lnTo>
                    <a:pt x="0" y="353149"/>
                  </a:lnTo>
                  <a:lnTo>
                    <a:pt x="353149" y="0"/>
                  </a:lnTo>
                  <a:close/>
                </a:path>
              </a:pathLst>
            </a:custGeom>
            <a:solidFill>
              <a:srgbClr val="476482"/>
            </a:solidFill>
            <a:ln w="7600" cap="flat">
              <a:solidFill>
                <a:srgbClr val="476482"/>
              </a:solidFill>
              <a:bevel/>
            </a:ln>
          </p:spPr>
        </p:sp>
        <p:sp>
          <p:nvSpPr>
            <p:cNvPr id="151" name="Freeform 150"/>
            <p:cNvSpPr/>
            <p:nvPr/>
          </p:nvSpPr>
          <p:spPr>
            <a:xfrm>
              <a:off x="1590991" y="-278324"/>
              <a:ext cx="3238740" cy="3591889"/>
            </a:xfrm>
            <a:custGeom>
              <a:avLst/>
              <a:gdLst>
                <a:gd name="connsiteX0" fmla="*/ 0 w 3238740"/>
                <a:gd name="connsiteY0" fmla="*/ 1795941 h 3591889"/>
                <a:gd name="connsiteX1" fmla="*/ 1619370 w 3238740"/>
                <a:gd name="connsiteY1" fmla="*/ 0 h 3591889"/>
                <a:gd name="connsiteX2" fmla="*/ 3238740 w 3238740"/>
                <a:gd name="connsiteY2" fmla="*/ 1795941 h 3591889"/>
                <a:gd name="connsiteX3" fmla="*/ 1619370 w 3238740"/>
                <a:gd name="connsiteY3" fmla="*/ 3591889 h 3591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0" t="0" r="0" b="0"/>
              <a:pathLst>
                <a:path w="3238740" h="3591889">
                  <a:moveTo>
                    <a:pt x="3238740" y="3238732"/>
                  </a:moveTo>
                  <a:lnTo>
                    <a:pt x="2885583" y="3591889"/>
                  </a:lnTo>
                  <a:lnTo>
                    <a:pt x="0" y="706299"/>
                  </a:lnTo>
                  <a:lnTo>
                    <a:pt x="0" y="0"/>
                  </a:lnTo>
                  <a:lnTo>
                    <a:pt x="3238740" y="3238732"/>
                  </a:lnTo>
                  <a:close/>
                </a:path>
              </a:pathLst>
            </a:custGeom>
            <a:solidFill>
              <a:srgbClr val="476482"/>
            </a:solidFill>
            <a:ln w="7600" cap="flat">
              <a:solidFill>
                <a:srgbClr val="476482"/>
              </a:solidFill>
              <a:bevel/>
            </a:ln>
          </p:spPr>
        </p:sp>
      </p:grpSp>
      <p:sp>
        <p:nvSpPr>
          <p:cNvPr id="34" name="Title 1"/>
          <p:cNvSpPr txBox="1">
            <a:spLocks/>
          </p:cNvSpPr>
          <p:nvPr/>
        </p:nvSpPr>
        <p:spPr bwMode="auto">
          <a:xfrm>
            <a:off x="1040786" y="5150111"/>
            <a:ext cx="7010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182880" marR="0" lvl="0" indent="0" algn="ct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35600" algn="l"/>
              </a:tabLst>
              <a:defRPr/>
            </a:pPr>
            <a:r>
              <a:rPr kumimoji="0" lang="fa-IR" sz="3600" b="1" i="0" u="none" strike="noStrike" kern="0" cap="none" spc="0" normalizeH="0" baseline="0" noProof="0" dirty="0" smtClean="0">
                <a:ln w="9525">
                  <a:solidFill>
                    <a:srgbClr val="00000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ranNastaliq" pitchFamily="18" charset="0"/>
                <a:cs typeface="B Titr" pitchFamily="2" charset="-78"/>
              </a:rPr>
              <a:t>جمعیت هلال احمر استان گیلان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170890" y="2778976"/>
            <a:ext cx="4333458" cy="1061829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tabLst>
                <a:tab pos="5435600" algn="l"/>
              </a:tabLst>
            </a:pPr>
            <a:r>
              <a:rPr lang="fa-IR" sz="3200" b="1" kern="0" dirty="0">
                <a:ln w="9525">
                  <a:solidFill>
                    <a:srgbClr val="000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ea typeface="+mj-ea"/>
                <a:cs typeface="B Titr" pitchFamily="2" charset="-78"/>
              </a:rPr>
              <a:t>گزارش عملکرد</a:t>
            </a:r>
            <a:endParaRPr lang="en-US" sz="3200" b="1" kern="0" dirty="0">
              <a:ln w="9525">
                <a:solidFill>
                  <a:srgbClr val="00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itchFamily="18" charset="0"/>
              <a:ea typeface="+mj-ea"/>
              <a:cs typeface="B Titr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64095" y="3807754"/>
            <a:ext cx="21451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سه ماهه اول 99</a:t>
            </a:r>
            <a:endParaRPr lang="en-US" sz="2800" b="1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pic>
        <p:nvPicPr>
          <p:cNvPr id="37" name="Picture 2" descr="D:\Amar\arms\helalguilan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017" y="203144"/>
            <a:ext cx="1686159" cy="16988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243632867"/>
              </p:ext>
            </p:extLst>
          </p:nvPr>
        </p:nvGraphicFramePr>
        <p:xfrm>
          <a:off x="157794" y="1012370"/>
          <a:ext cx="4523068" cy="1110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979713" y="152400"/>
            <a:ext cx="7192093" cy="522514"/>
          </a:xfrm>
          <a:prstGeom prst="roundRect">
            <a:avLst/>
          </a:prstGeom>
          <a:solidFill>
            <a:srgbClr val="00B050"/>
          </a:solidFill>
          <a:ln w="9525" cap="flat" cmpd="sng" algn="ctr">
            <a:solidFill>
              <a:srgbClr val="B5AE53">
                <a:shade val="95000"/>
                <a:satMod val="105000"/>
              </a:srgbClr>
            </a:solidFill>
            <a:prstDash val="solid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عملکرد حوزه بهداشت ، درمان و </a:t>
            </a:r>
            <a:r>
              <a:rPr kumimoji="0" lang="fa-I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توانبخشی تا پایان</a:t>
            </a:r>
            <a:r>
              <a:rPr kumimoji="0" lang="fa-IR" sz="20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 سه ماهه اول 99</a:t>
            </a:r>
            <a:endParaRPr kumimoji="0" lang="fa-IR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Calibri"/>
              <a:cs typeface="B Titr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648970811"/>
              </p:ext>
            </p:extLst>
          </p:nvPr>
        </p:nvGraphicFramePr>
        <p:xfrm>
          <a:off x="4866281" y="4821263"/>
          <a:ext cx="4060376" cy="1910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TextBox 6"/>
          <p:cNvSpPr txBox="1"/>
          <p:nvPr/>
        </p:nvSpPr>
        <p:spPr>
          <a:xfrm flipH="1">
            <a:off x="5194936" y="6398595"/>
            <a:ext cx="1360712" cy="338554"/>
          </a:xfrm>
          <a:prstGeom prst="rect">
            <a:avLst/>
          </a:prstGeom>
          <a:gradFill rotWithShape="1">
            <a:gsLst>
              <a:gs pos="0">
                <a:srgbClr val="E8B54D">
                  <a:tint val="1000"/>
                  <a:satMod val="100000"/>
                </a:srgbClr>
              </a:gs>
              <a:gs pos="68000">
                <a:srgbClr val="E8B54D">
                  <a:tint val="77000"/>
                  <a:satMod val="100000"/>
                </a:srgbClr>
              </a:gs>
              <a:gs pos="81000">
                <a:srgbClr val="E8B54D">
                  <a:tint val="79000"/>
                  <a:satMod val="100000"/>
                </a:srgbClr>
              </a:gs>
              <a:gs pos="86000">
                <a:srgbClr val="E8B54D">
                  <a:tint val="73000"/>
                  <a:satMod val="100000"/>
                </a:srgbClr>
              </a:gs>
              <a:gs pos="100000">
                <a:srgbClr val="E8B54D">
                  <a:tint val="35000"/>
                  <a:satMod val="100000"/>
                </a:srgbClr>
              </a:gs>
            </a:gsLst>
            <a:lin ang="5400000" scaled="0"/>
          </a:gradFill>
          <a:ln w="9525" cap="flat" cmpd="sng" algn="ctr">
            <a:solidFill>
              <a:srgbClr val="E8B54D">
                <a:shade val="95000"/>
                <a:satMod val="105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Gothic"/>
                <a:ea typeface="+mn-ea"/>
                <a:cs typeface="B Nazanin" pitchFamily="2" charset="-78"/>
              </a:rPr>
              <a:t>378 نفر عضو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Gothic"/>
              <a:ea typeface="+mn-ea"/>
              <a:cs typeface="B Nazanin" pitchFamily="2" charset="-78"/>
            </a:endParaRPr>
          </a:p>
        </p:txBody>
      </p:sp>
      <p:grpSp>
        <p:nvGrpSpPr>
          <p:cNvPr id="10" name="Group264"/>
          <p:cNvGrpSpPr/>
          <p:nvPr/>
        </p:nvGrpSpPr>
        <p:grpSpPr>
          <a:xfrm>
            <a:off x="4721101" y="1371188"/>
            <a:ext cx="4273795" cy="2191955"/>
            <a:chOff x="1367770" y="508891"/>
            <a:chExt cx="5155125" cy="5387542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grpSp>
          <p:nvGrpSpPr>
            <p:cNvPr id="11" name="List"/>
            <p:cNvGrpSpPr/>
            <p:nvPr/>
          </p:nvGrpSpPr>
          <p:grpSpPr>
            <a:xfrm>
              <a:off x="1367770" y="3643228"/>
              <a:ext cx="5147518" cy="2253205"/>
              <a:chOff x="1367770" y="3643228"/>
              <a:chExt cx="5147518" cy="2253205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1367770" y="3644606"/>
                <a:ext cx="2212862" cy="2251827"/>
                <a:chOff x="1367770" y="3644606"/>
                <a:chExt cx="2212862" cy="2251827"/>
              </a:xfrm>
            </p:grpSpPr>
            <p:sp>
              <p:nvSpPr>
                <p:cNvPr id="75" name="Freeform 74"/>
                <p:cNvSpPr/>
                <p:nvPr/>
              </p:nvSpPr>
              <p:spPr>
                <a:xfrm>
                  <a:off x="1367770" y="3644606"/>
                  <a:ext cx="2212862" cy="2251827"/>
                </a:xfrm>
                <a:custGeom>
                  <a:avLst/>
                  <a:gdLst>
                    <a:gd name="rtl" fmla="*/ 30400 w 2212862"/>
                    <a:gd name="rtt" fmla="*/ 91200 h 2251827"/>
                    <a:gd name="rtr" fmla="*/ 2182461 w 2212862"/>
                    <a:gd name="rtb" fmla="*/ 2251827 h 2251827"/>
                  </a:gdLst>
                  <a:ahLst/>
                  <a:cxnLst/>
                  <a:rect l="rtl" t="rtt" r="rtr" b="rtb"/>
                  <a:pathLst>
                    <a:path w="2212862" h="2251827">
                      <a:moveTo>
                        <a:pt x="91200" y="0"/>
                      </a:moveTo>
                      <a:lnTo>
                        <a:pt x="2121662" y="0"/>
                      </a:lnTo>
                      <a:cubicBezTo>
                        <a:pt x="2172034" y="0"/>
                        <a:pt x="2212862" y="40830"/>
                        <a:pt x="2212862" y="91200"/>
                      </a:cubicBezTo>
                      <a:lnTo>
                        <a:pt x="2212862" y="2160627"/>
                      </a:lnTo>
                      <a:cubicBezTo>
                        <a:pt x="2212862" y="2211000"/>
                        <a:pt x="2172034" y="2251827"/>
                        <a:pt x="2121662" y="2251827"/>
                      </a:cubicBezTo>
                      <a:lnTo>
                        <a:pt x="91200" y="2251827"/>
                      </a:lnTo>
                      <a:cubicBezTo>
                        <a:pt x="40830" y="2251827"/>
                        <a:pt x="0" y="2211000"/>
                        <a:pt x="0" y="2160627"/>
                      </a:cubicBezTo>
                      <a:lnTo>
                        <a:pt x="0" y="91200"/>
                      </a:lnTo>
                      <a:cubicBezTo>
                        <a:pt x="0" y="40830"/>
                        <a:pt x="40830" y="0"/>
                        <a:pt x="91200" y="0"/>
                      </a:cubicBezTo>
                      <a:close/>
                    </a:path>
                  </a:pathLst>
                </a:custGeom>
                <a:solidFill>
                  <a:srgbClr val="E85464"/>
                </a:solidFill>
                <a:ln w="7600" cap="flat">
                  <a:solidFill>
                    <a:srgbClr val="E85464"/>
                  </a:solidFill>
                  <a:bevel/>
                </a:ln>
              </p:spPr>
              <p:txBody>
                <a:bodyPr wrap="square" lIns="36000" tIns="0" rIns="36000" bIns="0" rtlCol="0" anchor="t" anchorCtr="1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a-IR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a-IR" sz="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a-IR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B Titr" pitchFamily="2" charset="-78"/>
                    </a:rPr>
                    <a:t>                 ارزش ریالی خدمات</a:t>
                  </a: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a-IR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B Titr" pitchFamily="2" charset="-78"/>
                    </a:rPr>
                    <a:t>57/466/000</a:t>
                  </a:r>
                  <a:endParaRPr kumimoji="0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</p:txBody>
            </p:sp>
          </p:grpSp>
          <p:grpSp>
            <p:nvGrpSpPr>
              <p:cNvPr id="73" name="Group 72"/>
              <p:cNvGrpSpPr/>
              <p:nvPr/>
            </p:nvGrpSpPr>
            <p:grpSpPr>
              <a:xfrm>
                <a:off x="4302426" y="3643228"/>
                <a:ext cx="2212862" cy="2251827"/>
                <a:chOff x="4302426" y="3643228"/>
                <a:chExt cx="2212862" cy="2251827"/>
              </a:xfrm>
            </p:grpSpPr>
            <p:sp>
              <p:nvSpPr>
                <p:cNvPr id="74" name="Freeform 73"/>
                <p:cNvSpPr/>
                <p:nvPr/>
              </p:nvSpPr>
              <p:spPr>
                <a:xfrm>
                  <a:off x="4302426" y="3643228"/>
                  <a:ext cx="2212862" cy="2251827"/>
                </a:xfrm>
                <a:custGeom>
                  <a:avLst/>
                  <a:gdLst>
                    <a:gd name="rtl" fmla="*/ 30400 w 2212862"/>
                    <a:gd name="rtt" fmla="*/ 91200 h 2251827"/>
                    <a:gd name="rtr" fmla="*/ 2182461 w 2212862"/>
                    <a:gd name="rtb" fmla="*/ 2251827 h 2251827"/>
                  </a:gdLst>
                  <a:ahLst/>
                  <a:cxnLst/>
                  <a:rect l="rtl" t="rtt" r="rtr" b="rtb"/>
                  <a:pathLst>
                    <a:path w="2212862" h="2251827">
                      <a:moveTo>
                        <a:pt x="91200" y="0"/>
                      </a:moveTo>
                      <a:lnTo>
                        <a:pt x="2121662" y="0"/>
                      </a:lnTo>
                      <a:cubicBezTo>
                        <a:pt x="2172034" y="0"/>
                        <a:pt x="2212862" y="40830"/>
                        <a:pt x="2212862" y="91200"/>
                      </a:cubicBezTo>
                      <a:lnTo>
                        <a:pt x="2212862" y="2160627"/>
                      </a:lnTo>
                      <a:cubicBezTo>
                        <a:pt x="2212862" y="2211000"/>
                        <a:pt x="2172034" y="2251827"/>
                        <a:pt x="2121662" y="2251827"/>
                      </a:cubicBezTo>
                      <a:lnTo>
                        <a:pt x="91200" y="2251827"/>
                      </a:lnTo>
                      <a:cubicBezTo>
                        <a:pt x="40830" y="2251827"/>
                        <a:pt x="0" y="2211000"/>
                        <a:pt x="0" y="2160627"/>
                      </a:cubicBezTo>
                      <a:lnTo>
                        <a:pt x="0" y="91200"/>
                      </a:lnTo>
                      <a:cubicBezTo>
                        <a:pt x="0" y="40830"/>
                        <a:pt x="40830" y="0"/>
                        <a:pt x="91200" y="0"/>
                      </a:cubicBezTo>
                      <a:close/>
                    </a:path>
                  </a:pathLst>
                </a:custGeom>
                <a:solidFill>
                  <a:srgbClr val="007FCC"/>
                </a:solidFill>
                <a:ln w="7600" cap="flat">
                  <a:solidFill>
                    <a:srgbClr val="007FCC"/>
                  </a:solidFill>
                  <a:bevel/>
                </a:ln>
              </p:spPr>
              <p:txBody>
                <a:bodyPr wrap="square" lIns="36000" tIns="0" rIns="36000" bIns="0" rtlCol="0"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a-IR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cs typeface="B Titr" pitchFamily="2" charset="-78"/>
                    </a:rPr>
                    <a:t>   113   جلسه </a:t>
                  </a:r>
                  <a:endParaRPr kumimoji="0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B Titr" pitchFamily="2" charset="-78"/>
                  </a:endParaRPr>
                </a:p>
              </p:txBody>
            </p:sp>
          </p:grpSp>
        </p:grpSp>
        <p:grpSp>
          <p:nvGrpSpPr>
            <p:cNvPr id="12" name="List"/>
            <p:cNvGrpSpPr/>
            <p:nvPr/>
          </p:nvGrpSpPr>
          <p:grpSpPr>
            <a:xfrm>
              <a:off x="1427895" y="508891"/>
              <a:ext cx="5095000" cy="2419625"/>
              <a:chOff x="1427895" y="508891"/>
              <a:chExt cx="5095000" cy="2419625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1427895" y="571498"/>
                <a:ext cx="2212862" cy="2357018"/>
                <a:chOff x="1427895" y="571498"/>
                <a:chExt cx="2212862" cy="2357018"/>
              </a:xfrm>
            </p:grpSpPr>
            <p:sp>
              <p:nvSpPr>
                <p:cNvPr id="71" name="Freeform 70"/>
                <p:cNvSpPr/>
                <p:nvPr/>
              </p:nvSpPr>
              <p:spPr>
                <a:xfrm>
                  <a:off x="1427895" y="571498"/>
                  <a:ext cx="2212862" cy="2357018"/>
                </a:xfrm>
                <a:custGeom>
                  <a:avLst/>
                  <a:gdLst>
                    <a:gd name="rtl" fmla="*/ 30400 w 2212862"/>
                    <a:gd name="rtt" fmla="*/ 91200 h 2357018"/>
                    <a:gd name="rtr" fmla="*/ 2182461 w 2212862"/>
                    <a:gd name="rtb" fmla="*/ 2357018 h 2357018"/>
                  </a:gdLst>
                  <a:ahLst/>
                  <a:cxnLst/>
                  <a:rect l="rtl" t="rtt" r="rtr" b="rtb"/>
                  <a:pathLst>
                    <a:path w="2212862" h="2357018">
                      <a:moveTo>
                        <a:pt x="91200" y="0"/>
                      </a:moveTo>
                      <a:lnTo>
                        <a:pt x="2121662" y="0"/>
                      </a:lnTo>
                      <a:cubicBezTo>
                        <a:pt x="2172034" y="0"/>
                        <a:pt x="2212862" y="40830"/>
                        <a:pt x="2212862" y="91200"/>
                      </a:cubicBezTo>
                      <a:lnTo>
                        <a:pt x="2212862" y="2265818"/>
                      </a:lnTo>
                      <a:cubicBezTo>
                        <a:pt x="2212862" y="2316191"/>
                        <a:pt x="2172034" y="2357018"/>
                        <a:pt x="2121662" y="2357018"/>
                      </a:cubicBezTo>
                      <a:lnTo>
                        <a:pt x="91200" y="2357018"/>
                      </a:lnTo>
                      <a:cubicBezTo>
                        <a:pt x="40830" y="2357018"/>
                        <a:pt x="0" y="2316191"/>
                        <a:pt x="0" y="2265818"/>
                      </a:cubicBezTo>
                      <a:lnTo>
                        <a:pt x="0" y="91200"/>
                      </a:lnTo>
                      <a:cubicBezTo>
                        <a:pt x="0" y="40830"/>
                        <a:pt x="40830" y="0"/>
                        <a:pt x="91200" y="0"/>
                      </a:cubicBezTo>
                      <a:close/>
                    </a:path>
                  </a:pathLst>
                </a:custGeom>
                <a:solidFill>
                  <a:srgbClr val="E85464"/>
                </a:solidFill>
                <a:ln w="7600" cap="flat">
                  <a:solidFill>
                    <a:srgbClr val="E85464"/>
                  </a:solidFill>
                  <a:bevel/>
                </a:ln>
              </p:spPr>
              <p:txBody>
                <a:bodyPr wrap="square" lIns="36000" tIns="0" rIns="36000" bIns="0" rtlCol="0" anchor="ctr" anchorCtr="1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a-IR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  <a:cs typeface="B Titr" pitchFamily="2" charset="-78"/>
                    </a:rPr>
                    <a:t>ارزش ریالی خدمات</a:t>
                  </a: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a-IR" sz="14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  <a:cs typeface="B Titr" pitchFamily="2" charset="-78"/>
                    </a:rPr>
                    <a:t>----</a:t>
                  </a:r>
                  <a:endParaRPr kumimoji="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B Titr" pitchFamily="2" charset="-7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912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B Titr" pitchFamily="2" charset="-78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912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B Titr" pitchFamily="2" charset="-78"/>
                  </a:endParaRPr>
                </a:p>
              </p:txBody>
            </p:sp>
          </p:grpSp>
          <p:grpSp>
            <p:nvGrpSpPr>
              <p:cNvPr id="69" name="Group 68"/>
              <p:cNvGrpSpPr/>
              <p:nvPr/>
            </p:nvGrpSpPr>
            <p:grpSpPr>
              <a:xfrm>
                <a:off x="4310033" y="508891"/>
                <a:ext cx="2212862" cy="2357018"/>
                <a:chOff x="4310033" y="508891"/>
                <a:chExt cx="2212862" cy="2357018"/>
              </a:xfrm>
            </p:grpSpPr>
            <p:sp>
              <p:nvSpPr>
                <p:cNvPr id="70" name="Freeform 69"/>
                <p:cNvSpPr/>
                <p:nvPr/>
              </p:nvSpPr>
              <p:spPr>
                <a:xfrm>
                  <a:off x="4310033" y="508891"/>
                  <a:ext cx="2212862" cy="2357018"/>
                </a:xfrm>
                <a:custGeom>
                  <a:avLst/>
                  <a:gdLst>
                    <a:gd name="rtl" fmla="*/ 30400 w 2212862"/>
                    <a:gd name="rtt" fmla="*/ 91200 h 2357018"/>
                    <a:gd name="rtr" fmla="*/ 2182461 w 2212862"/>
                    <a:gd name="rtb" fmla="*/ 2357018 h 2357018"/>
                  </a:gdLst>
                  <a:ahLst/>
                  <a:cxnLst/>
                  <a:rect l="rtl" t="rtt" r="rtr" b="rtb"/>
                  <a:pathLst>
                    <a:path w="2212862" h="2357018">
                      <a:moveTo>
                        <a:pt x="91200" y="0"/>
                      </a:moveTo>
                      <a:lnTo>
                        <a:pt x="2121662" y="0"/>
                      </a:lnTo>
                      <a:cubicBezTo>
                        <a:pt x="2172034" y="0"/>
                        <a:pt x="2212862" y="40830"/>
                        <a:pt x="2212862" y="91200"/>
                      </a:cubicBezTo>
                      <a:lnTo>
                        <a:pt x="2212862" y="2265818"/>
                      </a:lnTo>
                      <a:cubicBezTo>
                        <a:pt x="2212862" y="2316191"/>
                        <a:pt x="2172034" y="2357018"/>
                        <a:pt x="2121662" y="2357018"/>
                      </a:cubicBezTo>
                      <a:lnTo>
                        <a:pt x="91200" y="2357018"/>
                      </a:lnTo>
                      <a:cubicBezTo>
                        <a:pt x="40830" y="2357018"/>
                        <a:pt x="0" y="2316191"/>
                        <a:pt x="0" y="2265818"/>
                      </a:cubicBezTo>
                      <a:lnTo>
                        <a:pt x="0" y="91200"/>
                      </a:lnTo>
                      <a:cubicBezTo>
                        <a:pt x="0" y="40830"/>
                        <a:pt x="40830" y="0"/>
                        <a:pt x="91200" y="0"/>
                      </a:cubicBezTo>
                      <a:close/>
                    </a:path>
                  </a:pathLst>
                </a:custGeom>
                <a:solidFill>
                  <a:srgbClr val="007FCC"/>
                </a:solidFill>
                <a:ln w="7600" cap="flat">
                  <a:solidFill>
                    <a:srgbClr val="007FCC"/>
                  </a:solidFill>
                  <a:bevel/>
                </a:ln>
              </p:spPr>
              <p:txBody>
                <a:bodyPr wrap="square" lIns="36000" tIns="0" rIns="36000" bIns="0" rtlCol="0" anchor="ctr" anchorCtr="1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a-IR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Calibri"/>
                      <a:cs typeface="B Titr" pitchFamily="2" charset="-78"/>
                    </a:rPr>
                    <a:t>- جلسه </a:t>
                  </a:r>
                  <a:endParaRPr kumimoji="0" sz="16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B Titr" pitchFamily="2" charset="-78"/>
                  </a:endParaRPr>
                </a:p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912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B Titr" pitchFamily="2" charset="-78"/>
                  </a:endParaRPr>
                </a:p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912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/>
                    <a:cs typeface="B Titr" pitchFamily="2" charset="-78"/>
                  </a:endParaRPr>
                </a:p>
              </p:txBody>
            </p:sp>
          </p:grpSp>
        </p:grpSp>
        <p:grpSp>
          <p:nvGrpSpPr>
            <p:cNvPr id="13" name="Bevel-style Circle Pie"/>
            <p:cNvGrpSpPr/>
            <p:nvPr/>
          </p:nvGrpSpPr>
          <p:grpSpPr>
            <a:xfrm rot="5412000">
              <a:off x="2247333" y="1708616"/>
              <a:ext cx="3471227" cy="3255578"/>
              <a:chOff x="2115424" y="1849983"/>
              <a:chExt cx="3471227" cy="3255578"/>
            </a:xfrm>
          </p:grpSpPr>
          <p:sp>
            <p:nvSpPr>
              <p:cNvPr id="64" name="ArcArrow"/>
              <p:cNvSpPr/>
              <p:nvPr/>
            </p:nvSpPr>
            <p:spPr>
              <a:xfrm>
                <a:off x="2349049" y="1858609"/>
                <a:ext cx="3237602" cy="3237600"/>
              </a:xfrm>
              <a:custGeom>
                <a:avLst/>
                <a:gdLst/>
                <a:ahLst/>
                <a:cxnLst/>
                <a:rect l="0" t="0" r="0" b="0"/>
                <a:pathLst>
                  <a:path w="3237600" h="3237600">
                    <a:moveTo>
                      <a:pt x="1618800" y="0"/>
                    </a:moveTo>
                    <a:cubicBezTo>
                      <a:pt x="2512839" y="0"/>
                      <a:pt x="3237600" y="724761"/>
                      <a:pt x="3237600" y="1618800"/>
                    </a:cubicBezTo>
                    <a:lnTo>
                      <a:pt x="1618800" y="1618800"/>
                    </a:lnTo>
                    <a:lnTo>
                      <a:pt x="1618800" y="0"/>
                    </a:lnTo>
                    <a:close/>
                  </a:path>
                </a:pathLst>
              </a:custGeom>
              <a:solidFill>
                <a:srgbClr val="7FB80E"/>
              </a:solidFill>
              <a:ln w="25333" cap="flat">
                <a:noFill/>
                <a:bevel/>
              </a:ln>
            </p:spPr>
          </p:sp>
          <p:sp>
            <p:nvSpPr>
              <p:cNvPr id="65" name="ArcArrow"/>
              <p:cNvSpPr/>
              <p:nvPr/>
            </p:nvSpPr>
            <p:spPr>
              <a:xfrm>
                <a:off x="2349048" y="1849983"/>
                <a:ext cx="3237597" cy="3237599"/>
              </a:xfrm>
              <a:custGeom>
                <a:avLst/>
                <a:gdLst/>
                <a:ahLst/>
                <a:cxnLst/>
                <a:rect l="0" t="0" r="0" b="0"/>
                <a:pathLst>
                  <a:path w="3237600" h="3237600">
                    <a:moveTo>
                      <a:pt x="3237600" y="1618800"/>
                    </a:moveTo>
                    <a:cubicBezTo>
                      <a:pt x="3237600" y="2512839"/>
                      <a:pt x="2512839" y="3237600"/>
                      <a:pt x="1618800" y="3237600"/>
                    </a:cubicBezTo>
                    <a:lnTo>
                      <a:pt x="1618800" y="1618800"/>
                    </a:lnTo>
                    <a:lnTo>
                      <a:pt x="3237600" y="1618800"/>
                    </a:lnTo>
                    <a:close/>
                  </a:path>
                </a:pathLst>
              </a:custGeom>
              <a:solidFill>
                <a:srgbClr val="7FB80E"/>
              </a:solidFill>
              <a:ln w="25333" cap="flat">
                <a:noFill/>
                <a:bevel/>
              </a:ln>
            </p:spPr>
          </p:sp>
          <p:sp>
            <p:nvSpPr>
              <p:cNvPr id="66" name="ArcArrow"/>
              <p:cNvSpPr/>
              <p:nvPr/>
            </p:nvSpPr>
            <p:spPr>
              <a:xfrm>
                <a:off x="2115426" y="1859336"/>
                <a:ext cx="3237597" cy="3237600"/>
              </a:xfrm>
              <a:custGeom>
                <a:avLst/>
                <a:gdLst/>
                <a:ahLst/>
                <a:cxnLst/>
                <a:rect l="0" t="0" r="0" b="0"/>
                <a:pathLst>
                  <a:path w="3237600" h="3237600">
                    <a:moveTo>
                      <a:pt x="1618800" y="3237600"/>
                    </a:moveTo>
                    <a:cubicBezTo>
                      <a:pt x="724761" y="3237600"/>
                      <a:pt x="0" y="2512839"/>
                      <a:pt x="0" y="1618800"/>
                    </a:cubicBezTo>
                    <a:lnTo>
                      <a:pt x="1618800" y="1618800"/>
                    </a:lnTo>
                    <a:lnTo>
                      <a:pt x="1618800" y="3237600"/>
                    </a:lnTo>
                    <a:close/>
                  </a:path>
                </a:pathLst>
              </a:custGeom>
              <a:solidFill>
                <a:srgbClr val="7FB80E"/>
              </a:solidFill>
              <a:ln w="25333" cap="flat">
                <a:noFill/>
                <a:bevel/>
              </a:ln>
            </p:spPr>
          </p:sp>
          <p:sp>
            <p:nvSpPr>
              <p:cNvPr id="67" name="ArcArrow"/>
              <p:cNvSpPr/>
              <p:nvPr/>
            </p:nvSpPr>
            <p:spPr>
              <a:xfrm>
                <a:off x="2115424" y="1867958"/>
                <a:ext cx="3237601" cy="3237603"/>
              </a:xfrm>
              <a:custGeom>
                <a:avLst/>
                <a:gdLst/>
                <a:ahLst/>
                <a:cxnLst/>
                <a:rect l="0" t="0" r="0" b="0"/>
                <a:pathLst>
                  <a:path w="3237600" h="3237600">
                    <a:moveTo>
                      <a:pt x="0" y="1618800"/>
                    </a:moveTo>
                    <a:cubicBezTo>
                      <a:pt x="0" y="724761"/>
                      <a:pt x="724761" y="0"/>
                      <a:pt x="1618800" y="0"/>
                    </a:cubicBezTo>
                    <a:lnTo>
                      <a:pt x="1618800" y="1618800"/>
                    </a:lnTo>
                    <a:lnTo>
                      <a:pt x="0" y="1618800"/>
                    </a:lnTo>
                    <a:close/>
                  </a:path>
                </a:pathLst>
              </a:custGeom>
              <a:solidFill>
                <a:srgbClr val="7FB80E"/>
              </a:solidFill>
              <a:ln w="25333" cap="flat">
                <a:noFill/>
                <a:bevel/>
              </a:ln>
            </p:spPr>
          </p:sp>
        </p:grpSp>
      </p:grpSp>
      <p:sp>
        <p:nvSpPr>
          <p:cNvPr id="3" name="TextBox 2"/>
          <p:cNvSpPr txBox="1"/>
          <p:nvPr/>
        </p:nvSpPr>
        <p:spPr>
          <a:xfrm>
            <a:off x="5705087" y="2012833"/>
            <a:ext cx="2306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واحد فیزیوتراپی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01595" y="2695141"/>
            <a:ext cx="2306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واحد کاردرمانی 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80" name="Down Arrow Callout 79"/>
          <p:cNvSpPr/>
          <p:nvPr/>
        </p:nvSpPr>
        <p:spPr>
          <a:xfrm>
            <a:off x="4759350" y="838181"/>
            <a:ext cx="4223950" cy="653123"/>
          </a:xfrm>
          <a:prstGeom prst="downArrowCallou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عملکرد مرکز فیزیوتراپی وکاردرمانی رودسر 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81" name="Freeform 80"/>
          <p:cNvSpPr/>
          <p:nvPr/>
        </p:nvSpPr>
        <p:spPr>
          <a:xfrm rot="5400000">
            <a:off x="5583169" y="3496234"/>
            <a:ext cx="355692" cy="569068"/>
          </a:xfrm>
          <a:custGeom>
            <a:avLst/>
            <a:gdLst/>
            <a:ahLst/>
            <a:cxnLst/>
            <a:rect l="0" t="0" r="0" b="0"/>
            <a:pathLst>
              <a:path w="555781" h="507024">
                <a:moveTo>
                  <a:pt x="0" y="0"/>
                </a:moveTo>
                <a:lnTo>
                  <a:pt x="368018" y="0"/>
                </a:lnTo>
                <a:lnTo>
                  <a:pt x="555781" y="253512"/>
                </a:lnTo>
                <a:lnTo>
                  <a:pt x="368018" y="507024"/>
                </a:lnTo>
                <a:lnTo>
                  <a:pt x="0" y="507024"/>
                </a:lnTo>
                <a:lnTo>
                  <a:pt x="172743" y="253512"/>
                </a:lnTo>
                <a:lnTo>
                  <a:pt x="0" y="0"/>
                </a:lnTo>
                <a:close/>
              </a:path>
            </a:pathLst>
          </a:custGeom>
          <a:solidFill>
            <a:srgbClr val="D2808A"/>
          </a:solidFill>
          <a:ln w="7600" cap="flat">
            <a:solidFill>
              <a:srgbClr val="B6404D"/>
            </a:solidFill>
            <a:bevel/>
          </a:ln>
        </p:spPr>
      </p:sp>
      <p:sp>
        <p:nvSpPr>
          <p:cNvPr id="82" name="Freeform 81"/>
          <p:cNvSpPr/>
          <p:nvPr/>
        </p:nvSpPr>
        <p:spPr>
          <a:xfrm rot="5400000">
            <a:off x="7946278" y="3496234"/>
            <a:ext cx="355693" cy="569068"/>
          </a:xfrm>
          <a:custGeom>
            <a:avLst/>
            <a:gdLst/>
            <a:ahLst/>
            <a:cxnLst/>
            <a:rect l="0" t="0" r="0" b="0"/>
            <a:pathLst>
              <a:path w="555781" h="507024">
                <a:moveTo>
                  <a:pt x="0" y="0"/>
                </a:moveTo>
                <a:lnTo>
                  <a:pt x="368018" y="0"/>
                </a:lnTo>
                <a:lnTo>
                  <a:pt x="555781" y="253512"/>
                </a:lnTo>
                <a:lnTo>
                  <a:pt x="368018" y="507024"/>
                </a:lnTo>
                <a:lnTo>
                  <a:pt x="0" y="507024"/>
                </a:lnTo>
                <a:lnTo>
                  <a:pt x="172743" y="2535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7600" cap="flat">
            <a:solidFill>
              <a:srgbClr val="629008"/>
            </a:solidFill>
            <a:bevel/>
          </a:ln>
        </p:spPr>
      </p:sp>
      <p:sp>
        <p:nvSpPr>
          <p:cNvPr id="83" name="Rounded Rectangle 82"/>
          <p:cNvSpPr/>
          <p:nvPr/>
        </p:nvSpPr>
        <p:spPr>
          <a:xfrm>
            <a:off x="4811485" y="4017061"/>
            <a:ext cx="1948540" cy="44603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solidFill>
                  <a:schemeClr val="tx1"/>
                </a:solidFill>
                <a:cs typeface="B Titr" pitchFamily="2" charset="-78"/>
              </a:rPr>
              <a:t>57/466/000 ریال </a:t>
            </a:r>
            <a:endParaRPr lang="en-US" sz="16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7145238" y="4028758"/>
            <a:ext cx="1948540" cy="43434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dirty="0" smtClean="0">
                <a:solidFill>
                  <a:schemeClr val="bg1"/>
                </a:solidFill>
                <a:cs typeface="B Titr" pitchFamily="2" charset="-78"/>
              </a:rPr>
              <a:t>113   جلسه </a:t>
            </a:r>
            <a:endParaRPr lang="en-US" sz="1600" dirty="0">
              <a:solidFill>
                <a:schemeClr val="bg1"/>
              </a:solidFill>
              <a:cs typeface="B Titr" pitchFamily="2" charset="-78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3289524933"/>
              </p:ext>
            </p:extLst>
          </p:nvPr>
        </p:nvGraphicFramePr>
        <p:xfrm>
          <a:off x="342898" y="2401219"/>
          <a:ext cx="3913416" cy="3997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xmlns="" val="70252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Graphic spid="6" grpId="0">
        <p:bldAsOne/>
      </p:bldGraphic>
      <p:bldP spid="7" grpId="0" animBg="1"/>
      <p:bldP spid="3" grpId="0"/>
      <p:bldP spid="76" grpId="0"/>
      <p:bldP spid="80" grpId="0" animBg="1"/>
      <p:bldP spid="83" grpId="0" animBg="1"/>
      <p:bldP spid="8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57571698"/>
              </p:ext>
            </p:extLst>
          </p:nvPr>
        </p:nvGraphicFramePr>
        <p:xfrm>
          <a:off x="3907971" y="1468748"/>
          <a:ext cx="5083629" cy="1405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270010712"/>
              </p:ext>
            </p:extLst>
          </p:nvPr>
        </p:nvGraphicFramePr>
        <p:xfrm>
          <a:off x="478966" y="1796150"/>
          <a:ext cx="3265725" cy="121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724400" y="801437"/>
            <a:ext cx="3476655" cy="53834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B Titr" pitchFamily="2" charset="-78"/>
              </a:rPr>
              <a:t>عملکرد</a:t>
            </a:r>
            <a:r>
              <a:rPr kumimoji="0" lang="fa-IR" sz="14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Calibri"/>
                <a:cs typeface="B Titr" pitchFamily="2" charset="-78"/>
              </a:rPr>
              <a:t> هیات مدیره و شورای اجرایی شعب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B Titr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1634" y="1143006"/>
            <a:ext cx="3126179" cy="512473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جلسات</a:t>
            </a:r>
            <a:r>
              <a:rPr kumimoji="0" lang="fa-IR" sz="16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 برگزار شده ستادی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Calibri"/>
              <a:cs typeface="Arial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1675973977"/>
              </p:ext>
            </p:extLst>
          </p:nvPr>
        </p:nvGraphicFramePr>
        <p:xfrm>
          <a:off x="4572989" y="3037114"/>
          <a:ext cx="4418611" cy="3635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699354326"/>
              </p:ext>
            </p:extLst>
          </p:nvPr>
        </p:nvGraphicFramePr>
        <p:xfrm>
          <a:off x="228584" y="3309257"/>
          <a:ext cx="4038599" cy="2960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1867889" y="183601"/>
            <a:ext cx="5410200" cy="40132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/>
                <a:ea typeface="Calibri"/>
                <a:cs typeface="B Titr"/>
              </a:rPr>
              <a:t>عملکرد </a:t>
            </a:r>
            <a:r>
              <a:rPr kumimoji="0" lang="fa-IR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/>
                <a:ea typeface="Calibri"/>
                <a:cs typeface="B Titr"/>
              </a:rPr>
              <a:t>حوزه</a:t>
            </a:r>
            <a:r>
              <a:rPr kumimoji="0" lang="fa-IR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/>
                <a:ea typeface="Calibri"/>
                <a:cs typeface="B Titr"/>
              </a:rPr>
              <a:t> های مستقل ستادی  تا پایان سه ماهه اول 99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165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6" grpId="0" animBg="1"/>
      <p:bldP spid="7" grpId="0" animBg="1"/>
      <p:bldGraphic spid="8" grpId="0">
        <p:bldAsOne/>
      </p:bldGraphic>
      <p:bldGraphic spid="9" grpId="0">
        <p:bldAsOne/>
      </p:bldGraphic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867889" y="85627"/>
            <a:ext cx="5410200" cy="40132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/>
                <a:ea typeface="Calibri"/>
                <a:cs typeface="B Titr"/>
              </a:rPr>
              <a:t>عملکرد </a:t>
            </a:r>
            <a:r>
              <a:rPr kumimoji="0" lang="fa-IR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/>
                <a:ea typeface="Calibri"/>
                <a:cs typeface="B Titr"/>
              </a:rPr>
              <a:t> حوزه</a:t>
            </a:r>
            <a:r>
              <a:rPr kumimoji="0" lang="fa-IR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Calibri"/>
                <a:ea typeface="Calibri"/>
                <a:cs typeface="B Titr"/>
              </a:rPr>
              <a:t> های مستقل ستادی  تا پایان سه ماهه اول 99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Calibri"/>
              <a:ea typeface="Calibri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42" y="591324"/>
            <a:ext cx="4811485" cy="3693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میزان پیشرفت پروژه های عمرانی در حال اجرا</a:t>
            </a:r>
            <a:endParaRPr lang="en-US" dirty="0">
              <a:solidFill>
                <a:schemeClr val="bg1"/>
              </a:solidFill>
              <a:cs typeface="B Titr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0051705"/>
              </p:ext>
            </p:extLst>
          </p:nvPr>
        </p:nvGraphicFramePr>
        <p:xfrm>
          <a:off x="217712" y="1113963"/>
          <a:ext cx="8546276" cy="531451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36173"/>
                <a:gridCol w="1317171"/>
                <a:gridCol w="5519057"/>
                <a:gridCol w="773875"/>
              </a:tblGrid>
              <a:tr h="484141"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itchFamily="2" charset="-78"/>
                        </a:rPr>
                        <a:t>درصد پیشرفت </a:t>
                      </a:r>
                      <a:endParaRPr lang="en-US" sz="160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itchFamily="2" charset="-78"/>
                        </a:rPr>
                        <a:t>عنوان</a:t>
                      </a:r>
                      <a:r>
                        <a:rPr lang="fa-IR" sz="1600" baseline="0" dirty="0" smtClean="0">
                          <a:cs typeface="B Titr" pitchFamily="2" charset="-78"/>
                        </a:rPr>
                        <a:t> پروژه </a:t>
                      </a:r>
                      <a:endParaRPr lang="en-US" sz="16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Titr" pitchFamily="2" charset="-78"/>
                        </a:rPr>
                        <a:t>ردیف </a:t>
                      </a:r>
                      <a:endParaRPr lang="en-US" sz="16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  <a:tr h="576463"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cs typeface="B Titr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93%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پایگاه</a:t>
                      </a:r>
                      <a:r>
                        <a:rPr lang="fa-IR" sz="1400" baseline="0" dirty="0" smtClean="0">
                          <a:cs typeface="B Titr" pitchFamily="2" charset="-78"/>
                        </a:rPr>
                        <a:t> امداد جاده ای زیاز رودسر </a:t>
                      </a:r>
                      <a:endParaRPr lang="fa-IR" sz="1400" dirty="0" smtClean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1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  <a:tr h="576463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dirty="0" smtClean="0">
                          <a:cs typeface="B Titr" pitchFamily="2" charset="-78"/>
                        </a:rPr>
                        <a:t>توقف</a:t>
                      </a:r>
                      <a:r>
                        <a:rPr lang="fa-IR" sz="1200" baseline="0" dirty="0" smtClean="0">
                          <a:cs typeface="B Titr" pitchFamily="2" charset="-78"/>
                        </a:rPr>
                        <a:t> موقت به علت عدم اختصاص اعتبار از </a:t>
                      </a:r>
                      <a:r>
                        <a:rPr lang="fa-IR" sz="1200" dirty="0" smtClean="0">
                          <a:cs typeface="B Titr" pitchFamily="2" charset="-78"/>
                        </a:rPr>
                        <a:t>سازمان برنامه و بودجه استان </a:t>
                      </a:r>
                      <a:r>
                        <a:rPr lang="fa-IR" sz="1200" baseline="0" dirty="0" smtClean="0">
                          <a:cs typeface="B Titr" pitchFamily="2" charset="-78"/>
                        </a:rPr>
                        <a:t> </a:t>
                      </a:r>
                      <a:endParaRPr lang="en-US" sz="1200" dirty="0">
                        <a:cs typeface="B Titr" pitchFamily="2" charset="-7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30%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پایگاه امدادی اداری ماسال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2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  <a:tr h="789224"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cs typeface="B Titr" pitchFamily="2" charset="-78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55%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انبار امدادی گوشلوندان فومن  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3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  <a:tr h="576463">
                <a:tc rowSpan="5">
                  <a:txBody>
                    <a:bodyPr/>
                    <a:lstStyle/>
                    <a:p>
                      <a:pPr algn="ctr" rtl="1"/>
                      <a:endParaRPr lang="en-US" sz="1400" dirty="0">
                        <a:cs typeface="B Titr" pitchFamily="2" charset="-78"/>
                      </a:endParaRPr>
                    </a:p>
                  </a:txBody>
                  <a:tcPr vert="vert270" anchor="ctr"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77%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انباری</a:t>
                      </a:r>
                      <a:r>
                        <a:rPr lang="fa-IR" sz="1400" baseline="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 پایگاه امدادی لاکوژده آستانه اشرفیه 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4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  <a:tr h="576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50%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>
                    <a:solidFill>
                      <a:srgbClr val="F2D1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پایگاه امدادی اداری آغوزی سیاهکل 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5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  <a:tr h="576463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B Titr" pitchFamily="2" charset="-78"/>
                      </a:endParaRPr>
                    </a:p>
                  </a:txBody>
                  <a:tcPr anchor="ctr">
                    <a:lnL w="12700" cmpd="sng">
                      <a:noFill/>
                    </a:lnL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dirty="0" smtClean="0">
                          <a:cs typeface="B Titr" pitchFamily="2" charset="-78"/>
                        </a:rPr>
                        <a:t>97%</a:t>
                      </a:r>
                      <a:endParaRPr lang="en-US" sz="1400" dirty="0" smtClean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dirty="0" smtClean="0">
                          <a:cs typeface="B Titr" pitchFamily="2" charset="-78"/>
                        </a:rPr>
                        <a:t>بهسازی مرکز جامع خدمات توانبخشی ، درمانی و دارویی جمعیت در رشت ( فاز 2)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dirty="0" smtClean="0">
                          <a:cs typeface="B Titr" pitchFamily="2" charset="-78"/>
                        </a:rPr>
                        <a:t>(ساخت</a:t>
                      </a:r>
                      <a:r>
                        <a:rPr lang="fa-IR" sz="1200" baseline="0" dirty="0" smtClean="0">
                          <a:cs typeface="B Titr" pitchFamily="2" charset="-78"/>
                        </a:rPr>
                        <a:t> نگهبانی و پذیرش و ...)</a:t>
                      </a:r>
                      <a:endParaRPr lang="en-US" sz="1200" dirty="0" smtClean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6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  <a:tr h="576463"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cs typeface="B Titr" pitchFamily="2" charset="-78"/>
                      </a:endParaRPr>
                    </a:p>
                  </a:txBody>
                  <a:tcPr vert="vert270" anchor="ctr">
                    <a:lnL w="12700" cmpd="sng">
                      <a:noFill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100%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انبار امدادی شفت 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7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  <a:tr h="576463">
                <a:tc vMerge="1">
                  <a:txBody>
                    <a:bodyPr/>
                    <a:lstStyle/>
                    <a:p>
                      <a:pPr algn="ctr" rtl="1"/>
                      <a:endParaRPr lang="en-US" sz="1400" dirty="0">
                        <a:cs typeface="B Titr" pitchFamily="2" charset="-78"/>
                      </a:endParaRPr>
                    </a:p>
                  </a:txBody>
                  <a:tcPr vert="vert270" anchor="ctr">
                    <a:lnL w="12700" cmpd="sng">
                      <a:noFill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100%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1"/>
                          </a:solidFill>
                          <a:cs typeface="B Titr" pitchFamily="2" charset="-78"/>
                        </a:rPr>
                        <a:t>تعمیرات پایگاه امدادی سراوان </a:t>
                      </a:r>
                      <a:endParaRPr lang="en-US" sz="1400" dirty="0">
                        <a:solidFill>
                          <a:schemeClr val="tx1"/>
                        </a:solidFill>
                        <a:cs typeface="B Titr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Titr" pitchFamily="2" charset="-78"/>
                        </a:rPr>
                        <a:t>8</a:t>
                      </a:r>
                      <a:endParaRPr lang="en-US" sz="1400" dirty="0">
                        <a:cs typeface="B Titr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23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163"/>
          <p:cNvGrpSpPr/>
          <p:nvPr/>
        </p:nvGrpSpPr>
        <p:grpSpPr>
          <a:xfrm>
            <a:off x="714076" y="607431"/>
            <a:ext cx="4673123" cy="2852962"/>
            <a:chOff x="1133266" y="1274645"/>
            <a:chExt cx="6497398" cy="4595950"/>
          </a:xfrm>
        </p:grpSpPr>
        <p:sp>
          <p:nvSpPr>
            <p:cNvPr id="6" name="Round-head Rectangle"/>
            <p:cNvSpPr/>
            <p:nvPr/>
          </p:nvSpPr>
          <p:spPr>
            <a:xfrm>
              <a:off x="2446861" y="5123336"/>
              <a:ext cx="4555994" cy="597849"/>
            </a:xfrm>
            <a:custGeom>
              <a:avLst/>
              <a:gdLst>
                <a:gd name="connsiteX0" fmla="*/ 2028896 w 4057792"/>
                <a:gd name="connsiteY0" fmla="*/ 298925 h 597849"/>
                <a:gd name="connsiteX1" fmla="*/ 0 w 4057792"/>
                <a:gd name="connsiteY1" fmla="*/ 298925 h 597849"/>
                <a:gd name="connsiteX2" fmla="*/ 2028896 w 4057792"/>
                <a:gd name="connsiteY2" fmla="*/ 0 h 597849"/>
                <a:gd name="connsiteX3" fmla="*/ 4057792 w 4057792"/>
                <a:gd name="connsiteY3" fmla="*/ 298925 h 597849"/>
                <a:gd name="connsiteX4" fmla="*/ 2028896 w 4057792"/>
                <a:gd name="connsiteY4" fmla="*/ 597849 h 597849"/>
                <a:gd name="rtl" fmla="*/ 738173 w 4057792"/>
                <a:gd name="rtr" fmla="*/ 3939513 w 4057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rtl" t="t" r="rtr" b="b"/>
              <a:pathLst>
                <a:path w="4057792" h="597849">
                  <a:moveTo>
                    <a:pt x="298925" y="597849"/>
                  </a:moveTo>
                  <a:lnTo>
                    <a:pt x="3758869" y="597849"/>
                  </a:lnTo>
                  <a:cubicBezTo>
                    <a:pt x="3923964" y="597849"/>
                    <a:pt x="4057792" y="464021"/>
                    <a:pt x="4057792" y="298925"/>
                  </a:cubicBezTo>
                  <a:cubicBezTo>
                    <a:pt x="4057792" y="133828"/>
                    <a:pt x="3923964" y="0"/>
                    <a:pt x="3758869" y="0"/>
                  </a:cubicBezTo>
                  <a:lnTo>
                    <a:pt x="298925" y="0"/>
                  </a:lnTo>
                  <a:cubicBezTo>
                    <a:pt x="133828" y="0"/>
                    <a:pt x="0" y="133828"/>
                    <a:pt x="0" y="298925"/>
                  </a:cubicBezTo>
                  <a:cubicBezTo>
                    <a:pt x="0" y="464021"/>
                    <a:pt x="133828" y="597849"/>
                    <a:pt x="298925" y="597849"/>
                  </a:cubicBezTo>
                  <a:close/>
                </a:path>
              </a:pathLst>
            </a:custGeom>
            <a:solidFill>
              <a:srgbClr val="7DA1D1">
                <a:alpha val="25882"/>
              </a:srgbClr>
            </a:solidFill>
            <a:ln w="7600" cap="flat">
              <a:solidFill>
                <a:srgbClr val="5383C3">
                  <a:alpha val="26000"/>
                </a:srgbClr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lvl="0" algn="ctr"/>
              <a:r>
                <a:rPr lang="fa-IR" sz="1400" b="1" dirty="0" smtClean="0">
                  <a:solidFill>
                    <a:sysClr val="windowText" lastClr="000000"/>
                  </a:solidFill>
                  <a:cs typeface="B Titr" pitchFamily="2" charset="-78"/>
                </a:rPr>
                <a:t>سایر</a:t>
              </a:r>
            </a:p>
            <a:p>
              <a:pPr algn="ctr"/>
              <a:r>
                <a:rPr lang="fa-IR" sz="800" b="1" dirty="0">
                  <a:solidFill>
                    <a:sysClr val="windowText" lastClr="000000"/>
                  </a:solidFill>
                  <a:cs typeface="B Titr" pitchFamily="2" charset="-78"/>
                </a:rPr>
                <a:t>(شهری – زلزله - برف - دریایی و ...) </a:t>
              </a:r>
              <a:endParaRPr lang="en-US" sz="800" b="1" dirty="0">
                <a:solidFill>
                  <a:sysClr val="windowText" lastClr="000000"/>
                </a:solidFill>
                <a:cs typeface="B Titr" pitchFamily="2" charset="-78"/>
              </a:endParaRPr>
            </a:p>
          </p:txBody>
        </p:sp>
        <p:sp>
          <p:nvSpPr>
            <p:cNvPr id="7" name="Round-head Rectangle"/>
            <p:cNvSpPr/>
            <p:nvPr/>
          </p:nvSpPr>
          <p:spPr>
            <a:xfrm>
              <a:off x="3196476" y="1490116"/>
              <a:ext cx="3989848" cy="593158"/>
            </a:xfrm>
            <a:custGeom>
              <a:avLst/>
              <a:gdLst>
                <a:gd name="connsiteX0" fmla="*/ 1994924 w 3989848"/>
                <a:gd name="connsiteY0" fmla="*/ 296579 h 593157"/>
                <a:gd name="connsiteX1" fmla="*/ 0 w 3989848"/>
                <a:gd name="connsiteY1" fmla="*/ 296579 h 593157"/>
                <a:gd name="connsiteX2" fmla="*/ 1994924 w 3989848"/>
                <a:gd name="connsiteY2" fmla="*/ 0 h 593157"/>
                <a:gd name="connsiteX3" fmla="*/ 3989848 w 3989848"/>
                <a:gd name="connsiteY3" fmla="*/ 296579 h 593157"/>
                <a:gd name="connsiteX4" fmla="*/ 1994924 w 3989848"/>
                <a:gd name="connsiteY4" fmla="*/ 593157 h 593157"/>
                <a:gd name="rtl" fmla="*/ 741198 w 3989848"/>
                <a:gd name="rtr" fmla="*/ 3871569 w 3989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rtl" t="t" r="rtr" b="b"/>
              <a:pathLst>
                <a:path w="3989848" h="593157">
                  <a:moveTo>
                    <a:pt x="296579" y="593157"/>
                  </a:moveTo>
                  <a:lnTo>
                    <a:pt x="3693273" y="593157"/>
                  </a:lnTo>
                  <a:cubicBezTo>
                    <a:pt x="3857068" y="593157"/>
                    <a:pt x="3989848" y="460379"/>
                    <a:pt x="3989848" y="296579"/>
                  </a:cubicBezTo>
                  <a:cubicBezTo>
                    <a:pt x="3989848" y="132778"/>
                    <a:pt x="3857068" y="0"/>
                    <a:pt x="3693273" y="0"/>
                  </a:cubicBezTo>
                  <a:lnTo>
                    <a:pt x="296579" y="0"/>
                  </a:lnTo>
                  <a:cubicBezTo>
                    <a:pt x="132778" y="0"/>
                    <a:pt x="0" y="132778"/>
                    <a:pt x="0" y="296579"/>
                  </a:cubicBezTo>
                  <a:cubicBezTo>
                    <a:pt x="0" y="460379"/>
                    <a:pt x="132778" y="593157"/>
                    <a:pt x="296579" y="593157"/>
                  </a:cubicBezTo>
                  <a:close/>
                </a:path>
              </a:pathLst>
            </a:custGeom>
            <a:solidFill>
              <a:srgbClr val="00AE9D">
                <a:alpha val="26000"/>
              </a:srgbClr>
            </a:solidFill>
            <a:ln w="7600" cap="flat">
              <a:solidFill>
                <a:srgbClr val="BDEAE6">
                  <a:alpha val="26000"/>
                </a:srgbClr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lvl="0" algn="ctr"/>
              <a:r>
                <a:rPr lang="fa-IR" sz="1400" b="1" dirty="0">
                  <a:solidFill>
                    <a:sysClr val="windowText" lastClr="000000"/>
                  </a:solidFill>
                  <a:cs typeface="B Titr" pitchFamily="2" charset="-78"/>
                </a:rPr>
                <a:t>امداد و نجات جاده ای </a:t>
              </a:r>
              <a:endParaRPr lang="en-US" sz="1400" b="1" dirty="0">
                <a:solidFill>
                  <a:sysClr val="windowText" lastClr="000000"/>
                </a:solidFill>
                <a:cs typeface="B Titr" pitchFamily="2" charset="-78"/>
              </a:endParaRPr>
            </a:p>
          </p:txBody>
        </p:sp>
        <p:sp>
          <p:nvSpPr>
            <p:cNvPr id="8" name="Round-head Rectangle"/>
            <p:cNvSpPr/>
            <p:nvPr/>
          </p:nvSpPr>
          <p:spPr>
            <a:xfrm>
              <a:off x="3698432" y="2758688"/>
              <a:ext cx="3932232" cy="597465"/>
            </a:xfrm>
            <a:custGeom>
              <a:avLst/>
              <a:gdLst>
                <a:gd name="connsiteX0" fmla="*/ 1966120 w 3932232"/>
                <a:gd name="connsiteY0" fmla="*/ 298733 h 597466"/>
                <a:gd name="connsiteX1" fmla="*/ 0 w 3932232"/>
                <a:gd name="connsiteY1" fmla="*/ 298733 h 597466"/>
                <a:gd name="connsiteX2" fmla="*/ 1966120 w 3932232"/>
                <a:gd name="connsiteY2" fmla="*/ 0 h 597466"/>
                <a:gd name="connsiteX3" fmla="*/ 3932232 w 3932232"/>
                <a:gd name="connsiteY3" fmla="*/ 298733 h 597466"/>
                <a:gd name="connsiteX4" fmla="*/ 1966120 w 3932232"/>
                <a:gd name="connsiteY4" fmla="*/ 597466 h 597466"/>
                <a:gd name="rtl" fmla="*/ 730892 w 3932232"/>
                <a:gd name="rtr" fmla="*/ 3851931 w 3932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rtl" t="t" r="rtr" b="b"/>
              <a:pathLst>
                <a:path w="3932232" h="597466">
                  <a:moveTo>
                    <a:pt x="298733" y="597466"/>
                  </a:moveTo>
                  <a:lnTo>
                    <a:pt x="3633499" y="597466"/>
                  </a:lnTo>
                  <a:cubicBezTo>
                    <a:pt x="3798495" y="597466"/>
                    <a:pt x="3932232" y="463723"/>
                    <a:pt x="3932232" y="298733"/>
                  </a:cubicBezTo>
                  <a:cubicBezTo>
                    <a:pt x="3932232" y="133743"/>
                    <a:pt x="3798495" y="0"/>
                    <a:pt x="3633499" y="0"/>
                  </a:cubicBezTo>
                  <a:lnTo>
                    <a:pt x="298733" y="0"/>
                  </a:lnTo>
                  <a:cubicBezTo>
                    <a:pt x="133743" y="0"/>
                    <a:pt x="0" y="133743"/>
                    <a:pt x="0" y="298733"/>
                  </a:cubicBezTo>
                  <a:cubicBezTo>
                    <a:pt x="0" y="463723"/>
                    <a:pt x="133743" y="597466"/>
                    <a:pt x="298733" y="597466"/>
                  </a:cubicBezTo>
                  <a:close/>
                </a:path>
              </a:pathLst>
            </a:custGeom>
            <a:solidFill>
              <a:srgbClr val="FDB933">
                <a:alpha val="26000"/>
              </a:srgbClr>
            </a:solidFill>
            <a:ln w="7600" cap="flat">
              <a:solidFill>
                <a:srgbClr val="FDB933">
                  <a:alpha val="26000"/>
                </a:srgbClr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algn="ctr"/>
              <a:r>
                <a:rPr lang="fa-IR" sz="1400" b="1" dirty="0">
                  <a:solidFill>
                    <a:sysClr val="windowText" lastClr="000000"/>
                  </a:solidFill>
                  <a:cs typeface="B Titr" pitchFamily="2" charset="-78"/>
                </a:rPr>
                <a:t>امداد و نجات </a:t>
              </a:r>
              <a:r>
                <a:rPr lang="fa-IR" sz="1400" b="1" dirty="0" smtClean="0">
                  <a:solidFill>
                    <a:sysClr val="windowText" lastClr="000000"/>
                  </a:solidFill>
                  <a:cs typeface="B Titr" pitchFamily="2" charset="-78"/>
                </a:rPr>
                <a:t>کوهستان</a:t>
              </a:r>
              <a:endParaRPr lang="en-US" sz="1400" b="1" dirty="0">
                <a:solidFill>
                  <a:sysClr val="windowText" lastClr="000000"/>
                </a:solidFill>
                <a:cs typeface="B Titr" pitchFamily="2" charset="-78"/>
              </a:endParaRPr>
            </a:p>
          </p:txBody>
        </p:sp>
        <p:grpSp>
          <p:nvGrpSpPr>
            <p:cNvPr id="9" name="Circle"/>
            <p:cNvGrpSpPr/>
            <p:nvPr/>
          </p:nvGrpSpPr>
          <p:grpSpPr>
            <a:xfrm>
              <a:off x="3196437" y="1274645"/>
              <a:ext cx="945834" cy="974389"/>
              <a:chOff x="3196437" y="1274645"/>
              <a:chExt cx="945834" cy="974389"/>
            </a:xfrm>
          </p:grpSpPr>
          <p:sp>
            <p:nvSpPr>
              <p:cNvPr id="59" name="Freeform 58"/>
              <p:cNvSpPr/>
              <p:nvPr/>
            </p:nvSpPr>
            <p:spPr>
              <a:xfrm>
                <a:off x="3196437" y="1274645"/>
                <a:ext cx="945834" cy="974389"/>
              </a:xfrm>
              <a:custGeom>
                <a:avLst/>
                <a:gdLst/>
                <a:ahLst/>
                <a:cxnLst/>
                <a:rect l="0" t="0" r="0" b="0"/>
                <a:pathLst>
                  <a:path w="655962" h="655962">
                    <a:moveTo>
                      <a:pt x="0" y="327981"/>
                    </a:moveTo>
                    <a:cubicBezTo>
                      <a:pt x="0" y="146684"/>
                      <a:pt x="146818" y="0"/>
                      <a:pt x="327981" y="0"/>
                    </a:cubicBezTo>
                    <a:cubicBezTo>
                      <a:pt x="509095" y="0"/>
                      <a:pt x="655962" y="146684"/>
                      <a:pt x="655962" y="327981"/>
                    </a:cubicBezTo>
                    <a:cubicBezTo>
                      <a:pt x="655962" y="508984"/>
                      <a:pt x="509095" y="655962"/>
                      <a:pt x="327981" y="655962"/>
                    </a:cubicBezTo>
                    <a:cubicBezTo>
                      <a:pt x="146818" y="655962"/>
                      <a:pt x="0" y="508984"/>
                      <a:pt x="0" y="327981"/>
                    </a:cubicBezTo>
                    <a:close/>
                  </a:path>
                </a:pathLst>
              </a:custGeom>
              <a:solidFill>
                <a:srgbClr val="00AE9D"/>
              </a:solidFill>
              <a:ln w="7600" cap="flat">
                <a:solidFill>
                  <a:srgbClr val="00AE9D"/>
                </a:solidFill>
                <a:bevel/>
              </a:ln>
            </p:spPr>
          </p:sp>
          <p:sp>
            <p:nvSpPr>
              <p:cNvPr id="62" name="Freeform 61"/>
              <p:cNvSpPr/>
              <p:nvPr/>
            </p:nvSpPr>
            <p:spPr>
              <a:xfrm>
                <a:off x="3480501" y="1289266"/>
                <a:ext cx="413013" cy="249272"/>
              </a:xfrm>
              <a:custGeom>
                <a:avLst/>
                <a:gdLst/>
                <a:ahLst/>
                <a:cxnLst/>
                <a:rect l="0" t="0" r="0" b="0"/>
                <a:pathLst>
                  <a:path w="413013" h="249272">
                    <a:moveTo>
                      <a:pt x="0" y="124636"/>
                    </a:moveTo>
                    <a:cubicBezTo>
                      <a:pt x="0" y="55801"/>
                      <a:pt x="92456" y="0"/>
                      <a:pt x="206506" y="0"/>
                    </a:cubicBezTo>
                    <a:cubicBezTo>
                      <a:pt x="320557" y="0"/>
                      <a:pt x="413013" y="55801"/>
                      <a:pt x="413013" y="124636"/>
                    </a:cubicBezTo>
                    <a:cubicBezTo>
                      <a:pt x="413013" y="193471"/>
                      <a:pt x="320557" y="249272"/>
                      <a:pt x="206506" y="249272"/>
                    </a:cubicBezTo>
                    <a:cubicBezTo>
                      <a:pt x="92456" y="249272"/>
                      <a:pt x="0" y="193471"/>
                      <a:pt x="0" y="124636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  <p:sp>
            <p:nvSpPr>
              <p:cNvPr id="63" name="Freeform 62"/>
              <p:cNvSpPr/>
              <p:nvPr/>
            </p:nvSpPr>
            <p:spPr>
              <a:xfrm>
                <a:off x="3581514" y="1435307"/>
                <a:ext cx="230800" cy="109616"/>
              </a:xfrm>
              <a:custGeom>
                <a:avLst/>
                <a:gdLst/>
                <a:ahLst/>
                <a:cxnLst/>
                <a:rect l="0" t="0" r="0" b="0"/>
                <a:pathLst>
                  <a:path w="230801" h="109616">
                    <a:moveTo>
                      <a:pt x="0" y="54808"/>
                    </a:moveTo>
                    <a:cubicBezTo>
                      <a:pt x="0" y="24539"/>
                      <a:pt x="51667" y="0"/>
                      <a:pt x="115401" y="0"/>
                    </a:cubicBezTo>
                    <a:cubicBezTo>
                      <a:pt x="179135" y="0"/>
                      <a:pt x="230801" y="24539"/>
                      <a:pt x="230801" y="54808"/>
                    </a:cubicBezTo>
                    <a:cubicBezTo>
                      <a:pt x="230801" y="85078"/>
                      <a:pt x="179135" y="109616"/>
                      <a:pt x="115401" y="109616"/>
                    </a:cubicBezTo>
                    <a:cubicBezTo>
                      <a:pt x="51667" y="109616"/>
                      <a:pt x="0" y="85078"/>
                      <a:pt x="0" y="5480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8500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</p:grpSp>
        <p:grpSp>
          <p:nvGrpSpPr>
            <p:cNvPr id="10" name="Circle"/>
            <p:cNvGrpSpPr/>
            <p:nvPr/>
          </p:nvGrpSpPr>
          <p:grpSpPr>
            <a:xfrm>
              <a:off x="3698423" y="2523988"/>
              <a:ext cx="952706" cy="981473"/>
              <a:chOff x="3698423" y="2523988"/>
              <a:chExt cx="952706" cy="981473"/>
            </a:xfrm>
          </p:grpSpPr>
          <p:sp>
            <p:nvSpPr>
              <p:cNvPr id="54" name="Freeform 53"/>
              <p:cNvSpPr/>
              <p:nvPr/>
            </p:nvSpPr>
            <p:spPr>
              <a:xfrm>
                <a:off x="3698423" y="2523988"/>
                <a:ext cx="952706" cy="981473"/>
              </a:xfrm>
              <a:custGeom>
                <a:avLst/>
                <a:gdLst/>
                <a:ahLst/>
                <a:cxnLst/>
                <a:rect l="0" t="0" r="0" b="0"/>
                <a:pathLst>
                  <a:path w="660727" h="660727">
                    <a:moveTo>
                      <a:pt x="0" y="330364"/>
                    </a:moveTo>
                    <a:cubicBezTo>
                      <a:pt x="0" y="147749"/>
                      <a:pt x="147884" y="0"/>
                      <a:pt x="330364" y="0"/>
                    </a:cubicBezTo>
                    <a:cubicBezTo>
                      <a:pt x="512794" y="0"/>
                      <a:pt x="660727" y="147749"/>
                      <a:pt x="660727" y="330364"/>
                    </a:cubicBezTo>
                    <a:cubicBezTo>
                      <a:pt x="660727" y="512682"/>
                      <a:pt x="512794" y="660727"/>
                      <a:pt x="330364" y="660727"/>
                    </a:cubicBezTo>
                    <a:cubicBezTo>
                      <a:pt x="147884" y="660727"/>
                      <a:pt x="0" y="512682"/>
                      <a:pt x="0" y="330364"/>
                    </a:cubicBezTo>
                    <a:close/>
                  </a:path>
                </a:pathLst>
              </a:custGeom>
              <a:solidFill>
                <a:srgbClr val="FDB933"/>
              </a:solidFill>
              <a:ln w="7600" cap="flat">
                <a:solidFill>
                  <a:srgbClr val="FDB933"/>
                </a:solidFill>
                <a:bevel/>
              </a:ln>
            </p:spPr>
          </p:sp>
          <p:sp>
            <p:nvSpPr>
              <p:cNvPr id="56" name="Freeform 55"/>
              <p:cNvSpPr/>
              <p:nvPr/>
            </p:nvSpPr>
            <p:spPr>
              <a:xfrm>
                <a:off x="4098289" y="3326671"/>
                <a:ext cx="247018" cy="102804"/>
              </a:xfrm>
              <a:custGeom>
                <a:avLst/>
                <a:gdLst/>
                <a:ahLst/>
                <a:cxnLst/>
                <a:rect l="0" t="0" r="0" b="0"/>
                <a:pathLst>
                  <a:path w="247019" h="102804">
                    <a:moveTo>
                      <a:pt x="0" y="51402"/>
                    </a:moveTo>
                    <a:cubicBezTo>
                      <a:pt x="0" y="22863"/>
                      <a:pt x="55240" y="0"/>
                      <a:pt x="123509" y="0"/>
                    </a:cubicBezTo>
                    <a:cubicBezTo>
                      <a:pt x="191705" y="0"/>
                      <a:pt x="247019" y="22863"/>
                      <a:pt x="247019" y="51402"/>
                    </a:cubicBezTo>
                    <a:cubicBezTo>
                      <a:pt x="247019" y="79688"/>
                      <a:pt x="191705" y="102804"/>
                      <a:pt x="123509" y="102804"/>
                    </a:cubicBezTo>
                    <a:cubicBezTo>
                      <a:pt x="55240" y="102804"/>
                      <a:pt x="0" y="79688"/>
                      <a:pt x="0" y="5140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89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</p:grpSp>
        <p:grpSp>
          <p:nvGrpSpPr>
            <p:cNvPr id="11" name="Circle"/>
            <p:cNvGrpSpPr/>
            <p:nvPr/>
          </p:nvGrpSpPr>
          <p:grpSpPr>
            <a:xfrm>
              <a:off x="2397627" y="4888500"/>
              <a:ext cx="953321" cy="982095"/>
              <a:chOff x="2397627" y="4888500"/>
              <a:chExt cx="953321" cy="982095"/>
            </a:xfrm>
          </p:grpSpPr>
          <p:sp>
            <p:nvSpPr>
              <p:cNvPr id="49" name="Freeform 48"/>
              <p:cNvSpPr/>
              <p:nvPr/>
            </p:nvSpPr>
            <p:spPr>
              <a:xfrm>
                <a:off x="2397627" y="4888500"/>
                <a:ext cx="953321" cy="982095"/>
              </a:xfrm>
              <a:custGeom>
                <a:avLst/>
                <a:gdLst/>
                <a:ahLst/>
                <a:cxnLst/>
                <a:rect l="0" t="0" r="0" b="0"/>
                <a:pathLst>
                  <a:path w="661151" h="661151">
                    <a:moveTo>
                      <a:pt x="0" y="330576"/>
                    </a:moveTo>
                    <a:cubicBezTo>
                      <a:pt x="0" y="147844"/>
                      <a:pt x="147979" y="0"/>
                      <a:pt x="330576" y="0"/>
                    </a:cubicBezTo>
                    <a:cubicBezTo>
                      <a:pt x="513122" y="0"/>
                      <a:pt x="661151" y="147844"/>
                      <a:pt x="661151" y="330576"/>
                    </a:cubicBezTo>
                    <a:cubicBezTo>
                      <a:pt x="661151" y="513011"/>
                      <a:pt x="513122" y="661151"/>
                      <a:pt x="330576" y="661151"/>
                    </a:cubicBezTo>
                    <a:cubicBezTo>
                      <a:pt x="147979" y="661151"/>
                      <a:pt x="0" y="513011"/>
                      <a:pt x="0" y="330576"/>
                    </a:cubicBezTo>
                    <a:close/>
                  </a:path>
                </a:pathLst>
              </a:custGeom>
              <a:solidFill>
                <a:srgbClr val="5F77AD"/>
              </a:solidFill>
              <a:ln w="7600" cap="flat">
                <a:solidFill>
                  <a:srgbClr val="5383C3"/>
                </a:solidFill>
                <a:bevel/>
              </a:ln>
            </p:spPr>
          </p:sp>
          <p:sp>
            <p:nvSpPr>
              <p:cNvPr id="51" name="Freeform 50"/>
              <p:cNvSpPr/>
              <p:nvPr/>
            </p:nvSpPr>
            <p:spPr>
              <a:xfrm>
                <a:off x="2765057" y="5703648"/>
                <a:ext cx="247177" cy="102871"/>
              </a:xfrm>
              <a:custGeom>
                <a:avLst/>
                <a:gdLst/>
                <a:ahLst/>
                <a:cxnLst/>
                <a:rect l="0" t="0" r="0" b="0"/>
                <a:pathLst>
                  <a:path w="247177" h="102871">
                    <a:moveTo>
                      <a:pt x="0" y="51435"/>
                    </a:moveTo>
                    <a:cubicBezTo>
                      <a:pt x="0" y="22878"/>
                      <a:pt x="55275" y="0"/>
                      <a:pt x="123589" y="0"/>
                    </a:cubicBezTo>
                    <a:cubicBezTo>
                      <a:pt x="191829" y="0"/>
                      <a:pt x="247177" y="22878"/>
                      <a:pt x="247177" y="51435"/>
                    </a:cubicBezTo>
                    <a:cubicBezTo>
                      <a:pt x="247177" y="79738"/>
                      <a:pt x="191829" y="102871"/>
                      <a:pt x="123589" y="102871"/>
                    </a:cubicBezTo>
                    <a:cubicBezTo>
                      <a:pt x="55275" y="102871"/>
                      <a:pt x="0" y="79738"/>
                      <a:pt x="0" y="51435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89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</p:grpSp>
        <p:grpSp>
          <p:nvGrpSpPr>
            <p:cNvPr id="12" name="Circle 3"/>
            <p:cNvGrpSpPr/>
            <p:nvPr/>
          </p:nvGrpSpPr>
          <p:grpSpPr>
            <a:xfrm>
              <a:off x="1133266" y="2068033"/>
              <a:ext cx="2504612" cy="2620087"/>
              <a:chOff x="1133266" y="2068033"/>
              <a:chExt cx="2504612" cy="2620087"/>
            </a:xfrm>
          </p:grpSpPr>
          <p:sp>
            <p:nvSpPr>
              <p:cNvPr id="42" name="Freeform 41"/>
              <p:cNvSpPr/>
              <p:nvPr/>
            </p:nvSpPr>
            <p:spPr>
              <a:xfrm>
                <a:off x="1133266" y="2068033"/>
                <a:ext cx="2504612" cy="2620082"/>
              </a:xfrm>
              <a:custGeom>
                <a:avLst/>
                <a:gdLst/>
                <a:ahLst/>
                <a:cxnLst/>
                <a:rect l="0" t="0" r="0" b="0"/>
                <a:pathLst>
                  <a:path w="2365523" h="2365523" stroke="0">
                    <a:moveTo>
                      <a:pt x="0" y="1182765"/>
                    </a:moveTo>
                    <a:cubicBezTo>
                      <a:pt x="0" y="529541"/>
                      <a:pt x="529541" y="0"/>
                      <a:pt x="1182765" y="0"/>
                    </a:cubicBezTo>
                    <a:cubicBezTo>
                      <a:pt x="1835985" y="0"/>
                      <a:pt x="2365523" y="529541"/>
                      <a:pt x="2365523" y="1182765"/>
                    </a:cubicBezTo>
                    <a:cubicBezTo>
                      <a:pt x="2365523" y="1835985"/>
                      <a:pt x="1835985" y="2365523"/>
                      <a:pt x="1182765" y="2365523"/>
                    </a:cubicBezTo>
                    <a:cubicBezTo>
                      <a:pt x="529541" y="2365523"/>
                      <a:pt x="0" y="1835985"/>
                      <a:pt x="0" y="1182765"/>
                    </a:cubicBezTo>
                    <a:close/>
                  </a:path>
                </a:pathLst>
              </a:custGeom>
              <a:gradFill>
                <a:gsLst>
                  <a:gs pos="0">
                    <a:srgbClr val="FDB933"/>
                  </a:gs>
                  <a:gs pos="71000">
                    <a:srgbClr val="FDB933"/>
                  </a:gs>
                  <a:gs pos="53000">
                    <a:srgbClr val="FED19A"/>
                  </a:gs>
                  <a:gs pos="100000">
                    <a:srgbClr val="FED19A"/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7600" cap="flat">
                <a:solidFill>
                  <a:srgbClr val="FDB933"/>
                </a:solidFill>
                <a:bevel/>
              </a:ln>
            </p:spPr>
          </p:sp>
          <p:sp>
            <p:nvSpPr>
              <p:cNvPr id="43" name="Freeform 42"/>
              <p:cNvSpPr/>
              <p:nvPr/>
            </p:nvSpPr>
            <p:spPr>
              <a:xfrm>
                <a:off x="1148831" y="3378075"/>
                <a:ext cx="2471660" cy="1310045"/>
              </a:xfrm>
              <a:custGeom>
                <a:avLst/>
                <a:gdLst/>
                <a:ahLst/>
                <a:cxnLst/>
                <a:rect l="0" t="0" r="0" b="0"/>
                <a:pathLst>
                  <a:path w="2334401" h="1182765" stroke="0">
                    <a:moveTo>
                      <a:pt x="0" y="0"/>
                    </a:moveTo>
                    <a:cubicBezTo>
                      <a:pt x="209049" y="164762"/>
                      <a:pt x="522574" y="329525"/>
                      <a:pt x="1167200" y="329525"/>
                    </a:cubicBezTo>
                    <a:cubicBezTo>
                      <a:pt x="1811825" y="329525"/>
                      <a:pt x="2102114" y="194185"/>
                      <a:pt x="2334401" y="0"/>
                    </a:cubicBezTo>
                    <a:cubicBezTo>
                      <a:pt x="2334401" y="653226"/>
                      <a:pt x="1811825" y="1182765"/>
                      <a:pt x="1167200" y="1182765"/>
                    </a:cubicBezTo>
                    <a:cubicBezTo>
                      <a:pt x="522574" y="1182765"/>
                      <a:pt x="0" y="653226"/>
                      <a:pt x="0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DB933"/>
                  </a:gs>
                  <a:gs pos="50000">
                    <a:srgbClr val="FDC265"/>
                  </a:gs>
                  <a:gs pos="100000">
                    <a:srgbClr val="FED096"/>
                  </a:gs>
                </a:gsLst>
                <a:lin ang="5400000" scaled="0"/>
              </a:gradFill>
              <a:ln w="7600" cap="flat">
                <a:solidFill>
                  <a:srgbClr val="FDB933"/>
                </a:solidFill>
                <a:bevel/>
              </a:ln>
            </p:spPr>
          </p:sp>
          <p:sp>
            <p:nvSpPr>
              <p:cNvPr id="44" name="Freeform 43"/>
              <p:cNvSpPr/>
              <p:nvPr/>
            </p:nvSpPr>
            <p:spPr>
              <a:xfrm>
                <a:off x="1170150" y="2801122"/>
                <a:ext cx="268793" cy="785378"/>
              </a:xfrm>
              <a:custGeom>
                <a:avLst/>
                <a:gdLst/>
                <a:ahLst/>
                <a:cxnLst/>
                <a:rect l="0" t="0" r="0" b="0"/>
                <a:pathLst>
                  <a:path w="253866" h="709072" stroke="0">
                    <a:moveTo>
                      <a:pt x="187217" y="-805"/>
                    </a:moveTo>
                    <a:cubicBezTo>
                      <a:pt x="-5759" y="279323"/>
                      <a:pt x="0" y="598711"/>
                      <a:pt x="0" y="598711"/>
                    </a:cubicBezTo>
                    <a:cubicBezTo>
                      <a:pt x="0" y="598711"/>
                      <a:pt x="95705" y="680084"/>
                      <a:pt x="170932" y="709072"/>
                    </a:cubicBezTo>
                    <a:cubicBezTo>
                      <a:pt x="134271" y="430617"/>
                      <a:pt x="253459" y="213625"/>
                      <a:pt x="253459" y="213625"/>
                    </a:cubicBezTo>
                    <a:cubicBezTo>
                      <a:pt x="253459" y="213625"/>
                      <a:pt x="162317" y="129921"/>
                      <a:pt x="187217" y="-805"/>
                    </a:cubicBezTo>
                    <a:close/>
                  </a:path>
                </a:pathLst>
              </a:custGeom>
              <a:gradFill>
                <a:gsLst>
                  <a:gs pos="0">
                    <a:srgbClr val="FEEDDB"/>
                  </a:gs>
                  <a:gs pos="100000">
                    <a:srgbClr val="FED19A"/>
                  </a:gs>
                </a:gsLst>
                <a:lin ang="2700000" scaled="0"/>
              </a:gradFill>
              <a:ln w="7600" cap="flat">
                <a:solidFill>
                  <a:srgbClr val="FDB933"/>
                </a:solidFill>
                <a:bevel/>
              </a:ln>
            </p:spPr>
          </p:sp>
          <p:sp>
            <p:nvSpPr>
              <p:cNvPr id="45" name="Freeform 44"/>
              <p:cNvSpPr/>
              <p:nvPr/>
            </p:nvSpPr>
            <p:spPr>
              <a:xfrm>
                <a:off x="2434420" y="2304943"/>
                <a:ext cx="762094" cy="574219"/>
              </a:xfrm>
              <a:custGeom>
                <a:avLst/>
                <a:gdLst/>
                <a:ahLst/>
                <a:cxnLst/>
                <a:rect l="0" t="0" r="0" b="0"/>
                <a:pathLst>
                  <a:path w="719772" h="518430" stroke="0">
                    <a:moveTo>
                      <a:pt x="0" y="-789"/>
                    </a:moveTo>
                    <a:cubicBezTo>
                      <a:pt x="0" y="-789"/>
                      <a:pt x="77962" y="26209"/>
                      <a:pt x="93231" y="188187"/>
                    </a:cubicBezTo>
                    <a:cubicBezTo>
                      <a:pt x="436908" y="250080"/>
                      <a:pt x="633949" y="518430"/>
                      <a:pt x="633949" y="518430"/>
                    </a:cubicBezTo>
                    <a:cubicBezTo>
                      <a:pt x="633949" y="518430"/>
                      <a:pt x="698101" y="451025"/>
                      <a:pt x="719772" y="371560"/>
                    </a:cubicBezTo>
                    <a:cubicBezTo>
                      <a:pt x="413998" y="23152"/>
                      <a:pt x="0" y="-789"/>
                      <a:pt x="0" y="-78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3E8"/>
                  </a:gs>
                  <a:gs pos="50000">
                    <a:srgbClr val="FED9AD"/>
                  </a:gs>
                </a:gsLst>
                <a:lin ang="8100000" scaled="0"/>
              </a:gradFill>
              <a:ln w="7600" cap="flat">
                <a:solidFill>
                  <a:srgbClr val="FDB933"/>
                </a:solidFill>
                <a:bevel/>
              </a:ln>
            </p:spPr>
          </p:sp>
          <p:sp>
            <p:nvSpPr>
              <p:cNvPr id="46" name="Freeform 45"/>
              <p:cNvSpPr/>
              <p:nvPr/>
            </p:nvSpPr>
            <p:spPr>
              <a:xfrm>
                <a:off x="3105412" y="2781967"/>
                <a:ext cx="213014" cy="320980"/>
              </a:xfrm>
              <a:custGeom>
                <a:avLst/>
                <a:gdLst/>
                <a:ahLst/>
                <a:cxnLst/>
                <a:rect l="0" t="0" r="0" b="0"/>
                <a:pathLst>
                  <a:path w="213014" h="320980" stroke="0">
                    <a:moveTo>
                      <a:pt x="94557" y="-481"/>
                    </a:moveTo>
                    <a:cubicBezTo>
                      <a:pt x="94557" y="-481"/>
                      <a:pt x="45677" y="106490"/>
                      <a:pt x="0" y="140108"/>
                    </a:cubicBezTo>
                    <a:cubicBezTo>
                      <a:pt x="45684" y="192063"/>
                      <a:pt x="106766" y="320427"/>
                      <a:pt x="106775" y="320427"/>
                    </a:cubicBezTo>
                    <a:cubicBezTo>
                      <a:pt x="106766" y="320427"/>
                      <a:pt x="188308" y="242932"/>
                      <a:pt x="213014" y="181808"/>
                    </a:cubicBezTo>
                    <a:cubicBezTo>
                      <a:pt x="188308" y="108457"/>
                      <a:pt x="94557" y="-481"/>
                      <a:pt x="94557" y="-4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3E8"/>
                  </a:gs>
                  <a:gs pos="50000">
                    <a:srgbClr val="FED9AD"/>
                  </a:gs>
                </a:gsLst>
                <a:lin ang="8100000" scaled="0"/>
              </a:gradFill>
              <a:ln w="7600" cap="flat">
                <a:solidFill>
                  <a:srgbClr val="FDB933"/>
                </a:solidFill>
                <a:bevel/>
              </a:ln>
            </p:spPr>
          </p:sp>
          <p:sp>
            <p:nvSpPr>
              <p:cNvPr id="47" name="Freeform 46"/>
              <p:cNvSpPr/>
              <p:nvPr/>
            </p:nvSpPr>
            <p:spPr>
              <a:xfrm>
                <a:off x="1372081" y="2560609"/>
                <a:ext cx="1887908" cy="1889489"/>
              </a:xfrm>
              <a:custGeom>
                <a:avLst/>
                <a:gdLst/>
                <a:ahLst/>
                <a:cxnLst/>
                <a:rect l="0" t="0" r="0" b="0"/>
                <a:pathLst>
                  <a:path w="1887908" h="1889489" stroke="0">
                    <a:moveTo>
                      <a:pt x="0" y="944748"/>
                    </a:moveTo>
                    <a:cubicBezTo>
                      <a:pt x="0" y="422865"/>
                      <a:pt x="422425" y="0"/>
                      <a:pt x="943950" y="0"/>
                    </a:cubicBezTo>
                    <a:cubicBezTo>
                      <a:pt x="1465227" y="0"/>
                      <a:pt x="1887908" y="422865"/>
                      <a:pt x="1887908" y="944748"/>
                    </a:cubicBezTo>
                    <a:cubicBezTo>
                      <a:pt x="1887908" y="1466124"/>
                      <a:pt x="1465227" y="1889489"/>
                      <a:pt x="943950" y="1889489"/>
                    </a:cubicBezTo>
                    <a:cubicBezTo>
                      <a:pt x="422425" y="1889489"/>
                      <a:pt x="0" y="1466124"/>
                      <a:pt x="0" y="944748"/>
                    </a:cubicBezTo>
                    <a:close/>
                  </a:path>
                </a:pathLst>
              </a:custGeom>
              <a:solidFill>
                <a:srgbClr val="FFFFFF">
                  <a:alpha val="40000"/>
                </a:srgbClr>
              </a:solidFill>
              <a:ln w="7600" cap="flat">
                <a:noFill/>
                <a:bevel/>
              </a:ln>
            </p:spPr>
          </p:sp>
          <p:sp>
            <p:nvSpPr>
              <p:cNvPr id="48" name="Freeform 47"/>
              <p:cNvSpPr/>
              <p:nvPr/>
            </p:nvSpPr>
            <p:spPr>
              <a:xfrm>
                <a:off x="1426413" y="2304943"/>
                <a:ext cx="1948412" cy="2090785"/>
              </a:xfrm>
              <a:custGeom>
                <a:avLst/>
                <a:gdLst/>
                <a:ahLst/>
                <a:cxnLst/>
                <a:rect l="0" t="0" r="0" b="0"/>
                <a:pathLst>
                  <a:path w="1779228" h="1780741" stroke="0">
                    <a:moveTo>
                      <a:pt x="0" y="890370"/>
                    </a:moveTo>
                    <a:cubicBezTo>
                      <a:pt x="0" y="398526"/>
                      <a:pt x="398109" y="0"/>
                      <a:pt x="889618" y="0"/>
                    </a:cubicBezTo>
                    <a:cubicBezTo>
                      <a:pt x="1380882" y="0"/>
                      <a:pt x="1779228" y="398526"/>
                      <a:pt x="1779228" y="890370"/>
                    </a:cubicBezTo>
                    <a:cubicBezTo>
                      <a:pt x="1779228" y="1381733"/>
                      <a:pt x="1380882" y="1780741"/>
                      <a:pt x="889618" y="1780741"/>
                    </a:cubicBezTo>
                    <a:cubicBezTo>
                      <a:pt x="398109" y="1780741"/>
                      <a:pt x="0" y="1381733"/>
                      <a:pt x="0" y="890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600" cap="flat">
                <a:solidFill>
                  <a:srgbClr val="FDB933"/>
                </a:solidFill>
                <a:bevel/>
              </a:ln>
            </p:spPr>
          </p:sp>
        </p:grpSp>
        <p:sp>
          <p:nvSpPr>
            <p:cNvPr id="13" name="Round-head Rectangle"/>
            <p:cNvSpPr/>
            <p:nvPr/>
          </p:nvSpPr>
          <p:spPr>
            <a:xfrm>
              <a:off x="3499939" y="4045044"/>
              <a:ext cx="3861636" cy="599373"/>
            </a:xfrm>
            <a:custGeom>
              <a:avLst/>
              <a:gdLst>
                <a:gd name="connsiteX0" fmla="*/ 1930818 w 3861636"/>
                <a:gd name="connsiteY0" fmla="*/ 299686 h 599372"/>
                <a:gd name="connsiteX1" fmla="*/ 0 w 3861636"/>
                <a:gd name="connsiteY1" fmla="*/ 299686 h 599372"/>
                <a:gd name="connsiteX2" fmla="*/ 1930818 w 3861636"/>
                <a:gd name="connsiteY2" fmla="*/ 0 h 599372"/>
                <a:gd name="connsiteX3" fmla="*/ 3861636 w 3861636"/>
                <a:gd name="connsiteY3" fmla="*/ 299686 h 599372"/>
                <a:gd name="connsiteX4" fmla="*/ 1930818 w 3861636"/>
                <a:gd name="connsiteY4" fmla="*/ 599372 h 599372"/>
                <a:gd name="rtl" fmla="*/ 679729 w 3861636"/>
                <a:gd name="rtr" fmla="*/ 3780468 w 3861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rtl" t="t" r="rtr" b="b"/>
              <a:pathLst>
                <a:path w="3861636" h="599372">
                  <a:moveTo>
                    <a:pt x="299686" y="599372"/>
                  </a:moveTo>
                  <a:lnTo>
                    <a:pt x="3561953" y="599372"/>
                  </a:lnTo>
                  <a:cubicBezTo>
                    <a:pt x="3727466" y="599372"/>
                    <a:pt x="3861636" y="465203"/>
                    <a:pt x="3861636" y="299686"/>
                  </a:cubicBezTo>
                  <a:cubicBezTo>
                    <a:pt x="3861636" y="134170"/>
                    <a:pt x="3727466" y="0"/>
                    <a:pt x="3561953" y="0"/>
                  </a:cubicBezTo>
                  <a:lnTo>
                    <a:pt x="299686" y="0"/>
                  </a:lnTo>
                  <a:cubicBezTo>
                    <a:pt x="134170" y="0"/>
                    <a:pt x="0" y="134170"/>
                    <a:pt x="0" y="299686"/>
                  </a:cubicBezTo>
                  <a:cubicBezTo>
                    <a:pt x="0" y="465203"/>
                    <a:pt x="134170" y="599372"/>
                    <a:pt x="299686" y="599372"/>
                  </a:cubicBezTo>
                  <a:close/>
                </a:path>
              </a:pathLst>
            </a:custGeom>
            <a:solidFill>
              <a:srgbClr val="FFA07A">
                <a:alpha val="26000"/>
              </a:srgbClr>
            </a:solidFill>
            <a:ln w="7600" cap="flat">
              <a:solidFill>
                <a:srgbClr val="FFA07A">
                  <a:alpha val="26000"/>
                </a:srgbClr>
              </a:solidFill>
              <a:bevel/>
            </a:ln>
          </p:spPr>
          <p:txBody>
            <a:bodyPr wrap="square" lIns="36000" tIns="0" rIns="36000" bIns="0" rtlCol="0" anchor="ctr"/>
            <a:lstStyle/>
            <a:p>
              <a:pPr lvl="0" algn="r"/>
              <a:r>
                <a:rPr lang="fa-IR" sz="1300" b="1" dirty="0">
                  <a:solidFill>
                    <a:sysClr val="windowText" lastClr="000000"/>
                  </a:solidFill>
                  <a:cs typeface="B Titr" pitchFamily="2" charset="-78"/>
                </a:rPr>
                <a:t>امداد ونجات </a:t>
              </a:r>
              <a:r>
                <a:rPr lang="fa-IR" sz="1300" b="1" dirty="0" smtClean="0">
                  <a:solidFill>
                    <a:sysClr val="windowText" lastClr="000000"/>
                  </a:solidFill>
                  <a:cs typeface="B Titr" pitchFamily="2" charset="-78"/>
                </a:rPr>
                <a:t>حضوری </a:t>
              </a:r>
              <a:r>
                <a:rPr lang="fa-IR" sz="1300" b="1" dirty="0">
                  <a:solidFill>
                    <a:sysClr val="windowText" lastClr="000000"/>
                  </a:solidFill>
                  <a:cs typeface="B Titr" pitchFamily="2" charset="-78"/>
                </a:rPr>
                <a:t>و مناسبتی </a:t>
              </a:r>
              <a:endParaRPr lang="en-US" sz="1300" b="1" dirty="0">
                <a:solidFill>
                  <a:sysClr val="windowText" lastClr="000000"/>
                </a:solidFill>
                <a:cs typeface="B Titr" pitchFamily="2" charset="-78"/>
              </a:endParaRPr>
            </a:p>
          </p:txBody>
        </p:sp>
        <p:grpSp>
          <p:nvGrpSpPr>
            <p:cNvPr id="14" name="Circle"/>
            <p:cNvGrpSpPr/>
            <p:nvPr/>
          </p:nvGrpSpPr>
          <p:grpSpPr>
            <a:xfrm>
              <a:off x="3450575" y="3809603"/>
              <a:ext cx="955747" cy="984596"/>
              <a:chOff x="3450575" y="3809603"/>
              <a:chExt cx="955747" cy="984596"/>
            </a:xfrm>
          </p:grpSpPr>
          <p:sp>
            <p:nvSpPr>
              <p:cNvPr id="37" name="Freeform 36"/>
              <p:cNvSpPr/>
              <p:nvPr/>
            </p:nvSpPr>
            <p:spPr>
              <a:xfrm>
                <a:off x="3450575" y="3809603"/>
                <a:ext cx="955747" cy="984596"/>
              </a:xfrm>
              <a:custGeom>
                <a:avLst/>
                <a:gdLst/>
                <a:ahLst/>
                <a:cxnLst/>
                <a:rect l="0" t="0" r="0" b="0"/>
                <a:pathLst>
                  <a:path w="662835" h="662835">
                    <a:moveTo>
                      <a:pt x="0" y="331418"/>
                    </a:moveTo>
                    <a:cubicBezTo>
                      <a:pt x="0" y="148221"/>
                      <a:pt x="148356" y="0"/>
                      <a:pt x="331418" y="0"/>
                    </a:cubicBezTo>
                    <a:cubicBezTo>
                      <a:pt x="514430" y="0"/>
                      <a:pt x="662835" y="148221"/>
                      <a:pt x="662835" y="331418"/>
                    </a:cubicBezTo>
                    <a:cubicBezTo>
                      <a:pt x="662835" y="514318"/>
                      <a:pt x="514430" y="662835"/>
                      <a:pt x="331418" y="662835"/>
                    </a:cubicBezTo>
                    <a:cubicBezTo>
                      <a:pt x="148356" y="662835"/>
                      <a:pt x="0" y="514318"/>
                      <a:pt x="0" y="331418"/>
                    </a:cubicBezTo>
                    <a:close/>
                  </a:path>
                </a:pathLst>
              </a:custGeom>
              <a:solidFill>
                <a:srgbClr val="EF8F8A"/>
              </a:solidFill>
              <a:ln w="7600" cap="flat">
                <a:solidFill>
                  <a:srgbClr val="EF8F8A"/>
                </a:solidFill>
                <a:bevel/>
              </a:ln>
            </p:spPr>
          </p:sp>
          <p:sp>
            <p:nvSpPr>
              <p:cNvPr id="39" name="Freeform 38"/>
              <p:cNvSpPr/>
              <p:nvPr/>
            </p:nvSpPr>
            <p:spPr>
              <a:xfrm>
                <a:off x="3831445" y="4592851"/>
                <a:ext cx="247808" cy="103132"/>
              </a:xfrm>
              <a:custGeom>
                <a:avLst/>
                <a:gdLst/>
                <a:ahLst/>
                <a:cxnLst/>
                <a:rect l="0" t="0" r="0" b="0"/>
                <a:pathLst>
                  <a:path w="247807" h="103133">
                    <a:moveTo>
                      <a:pt x="0" y="51566"/>
                    </a:moveTo>
                    <a:cubicBezTo>
                      <a:pt x="0" y="22936"/>
                      <a:pt x="55416" y="0"/>
                      <a:pt x="123904" y="0"/>
                    </a:cubicBezTo>
                    <a:cubicBezTo>
                      <a:pt x="192317" y="0"/>
                      <a:pt x="247807" y="22936"/>
                      <a:pt x="247807" y="51566"/>
                    </a:cubicBezTo>
                    <a:cubicBezTo>
                      <a:pt x="247807" y="79941"/>
                      <a:pt x="192317" y="103133"/>
                      <a:pt x="123904" y="103133"/>
                    </a:cubicBezTo>
                    <a:cubicBezTo>
                      <a:pt x="55416" y="103133"/>
                      <a:pt x="0" y="79941"/>
                      <a:pt x="0" y="51566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>
                      <a:alpha val="89000"/>
                    </a:srgbClr>
                  </a:gs>
                </a:gsLst>
                <a:lin ang="5400000" scaled="0"/>
              </a:gradFill>
              <a:ln w="7600" cap="flat">
                <a:noFill/>
                <a:bevel/>
              </a:ln>
            </p:spPr>
          </p:sp>
        </p:grpSp>
      </p:grpSp>
      <p:sp>
        <p:nvSpPr>
          <p:cNvPr id="68" name="Rounded Rectangle 67"/>
          <p:cNvSpPr/>
          <p:nvPr/>
        </p:nvSpPr>
        <p:spPr>
          <a:xfrm>
            <a:off x="1480895" y="76200"/>
            <a:ext cx="6139180" cy="381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عملکرد حوزه امداد و </a:t>
            </a:r>
            <a:r>
              <a:rPr kumimoji="0" lang="fa-I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نجات تا پایان سه ماهه</a:t>
            </a:r>
            <a:r>
              <a:rPr kumimoji="0" lang="fa-IR" sz="16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 اول 99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6280" y="1732804"/>
            <a:ext cx="13964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000" dirty="0" smtClean="0">
                <a:cs typeface="B Titr" pitchFamily="2" charset="-78"/>
              </a:rPr>
              <a:t>289   مورد </a:t>
            </a:r>
          </a:p>
        </p:txBody>
      </p:sp>
      <p:sp>
        <p:nvSpPr>
          <p:cNvPr id="3" name="Rectangle 2"/>
          <p:cNvSpPr/>
          <p:nvPr/>
        </p:nvSpPr>
        <p:spPr>
          <a:xfrm rot="16200000">
            <a:off x="100358" y="1044321"/>
            <a:ext cx="2412614" cy="1786004"/>
          </a:xfrm>
          <a:prstGeom prst="rect">
            <a:avLst/>
          </a:prstGeom>
        </p:spPr>
        <p:txBody>
          <a:bodyPr wrap="none">
            <a:prstTxWarp prst="textArchUp">
              <a:avLst>
                <a:gd name="adj" fmla="val 10817193"/>
              </a:avLst>
            </a:prstTxWarp>
            <a:spAutoFit/>
          </a:bodyPr>
          <a:lstStyle/>
          <a:p>
            <a:pPr lvl="0"/>
            <a:r>
              <a:rPr lang="fa-IR" sz="59500" b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B Titr" pitchFamily="2" charset="-78"/>
              </a:rPr>
              <a:t>ماموریت های امدادو نجات انجام شده  </a:t>
            </a:r>
            <a:endParaRPr lang="en-US" sz="59500" b="1" u="sng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63753" y="756012"/>
            <a:ext cx="5934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16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B Titr" pitchFamily="2" charset="-78"/>
              </a:rPr>
              <a:t>62 %</a:t>
            </a:r>
            <a:endParaRPr lang="en-US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cs typeface="B Titr" pitchFamily="2" charset="-78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689278" y="1521522"/>
            <a:ext cx="5341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16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B Titr" pitchFamily="2" charset="-78"/>
              </a:rPr>
              <a:t>11 %</a:t>
            </a:r>
            <a:endParaRPr lang="en-US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cs typeface="B Titr" pitchFamily="2" charset="-7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454579" y="2290338"/>
            <a:ext cx="455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16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cs typeface="B Titr" pitchFamily="2" charset="-78"/>
              </a:rPr>
              <a:t>6%</a:t>
            </a:r>
            <a:endParaRPr lang="en-US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cs typeface="B Titr" pitchFamily="2" charset="-78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634558" y="3013067"/>
            <a:ext cx="5180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a-IR" sz="1600" dirty="0" smtClean="0">
                <a:solidFill>
                  <a:schemeClr val="bg1"/>
                </a:solidFill>
                <a:cs typeface="B Titr" pitchFamily="2" charset="-78"/>
              </a:rPr>
              <a:t>21%</a:t>
            </a:r>
            <a:endParaRPr lang="en-US" sz="1600" dirty="0">
              <a:solidFill>
                <a:schemeClr val="bg1"/>
              </a:solidFill>
              <a:cs typeface="B Titr" pitchFamily="2" charset="-78"/>
            </a:endParaRPr>
          </a:p>
        </p:txBody>
      </p:sp>
      <p:grpSp>
        <p:nvGrpSpPr>
          <p:cNvPr id="70" name="Group167"/>
          <p:cNvGrpSpPr/>
          <p:nvPr/>
        </p:nvGrpSpPr>
        <p:grpSpPr>
          <a:xfrm>
            <a:off x="2027785" y="4752973"/>
            <a:ext cx="7999613" cy="3505437"/>
            <a:chOff x="1365129" y="1892143"/>
            <a:chExt cx="6413742" cy="3995107"/>
          </a:xfrm>
        </p:grpSpPr>
        <p:grpSp>
          <p:nvGrpSpPr>
            <p:cNvPr id="76" name="Group 75"/>
            <p:cNvGrpSpPr/>
            <p:nvPr/>
          </p:nvGrpSpPr>
          <p:grpSpPr>
            <a:xfrm>
              <a:off x="4987666" y="1892143"/>
              <a:ext cx="1546838" cy="2159264"/>
              <a:chOff x="4987666" y="1892143"/>
              <a:chExt cx="1546838" cy="2159264"/>
            </a:xfrm>
          </p:grpSpPr>
          <p:sp>
            <p:nvSpPr>
              <p:cNvPr id="92" name="Freeform 91"/>
              <p:cNvSpPr/>
              <p:nvPr/>
            </p:nvSpPr>
            <p:spPr>
              <a:xfrm>
                <a:off x="5391953" y="1892143"/>
                <a:ext cx="733849" cy="391980"/>
              </a:xfrm>
              <a:custGeom>
                <a:avLst/>
                <a:gdLst/>
                <a:ahLst/>
                <a:cxnLst/>
                <a:rect l="l" t="t" r="r" b="b"/>
                <a:pathLst>
                  <a:path w="458313" h="255725">
                    <a:moveTo>
                      <a:pt x="0" y="0"/>
                    </a:moveTo>
                    <a:lnTo>
                      <a:pt x="227528" y="255725"/>
                    </a:lnTo>
                    <a:lnTo>
                      <a:pt x="4583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endParaRPr sz="912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93" name="Freeform 92"/>
              <p:cNvSpPr/>
              <p:nvPr/>
            </p:nvSpPr>
            <p:spPr>
              <a:xfrm>
                <a:off x="4987666" y="2017673"/>
                <a:ext cx="1546838" cy="2033734"/>
              </a:xfrm>
              <a:custGeom>
                <a:avLst/>
                <a:gdLst>
                  <a:gd name="rtl" fmla="*/ 80226 w 966051"/>
                  <a:gd name="rtt" fmla="*/ 118913 h 1326793"/>
                  <a:gd name="rtr" fmla="*/ 885826 w 966051"/>
                  <a:gd name="rtb" fmla="*/ 1326796 h 1326793"/>
                </a:gdLst>
                <a:ahLst/>
                <a:cxnLst/>
                <a:rect l="rtl" t="rtt" r="rtr" b="rtb"/>
                <a:pathLst>
                  <a:path w="966051" h="1326793">
                    <a:moveTo>
                      <a:pt x="39285" y="0"/>
                    </a:moveTo>
                    <a:lnTo>
                      <a:pt x="304082" y="0"/>
                    </a:lnTo>
                    <a:lnTo>
                      <a:pt x="483026" y="201120"/>
                    </a:lnTo>
                    <a:lnTo>
                      <a:pt x="661383" y="0"/>
                    </a:lnTo>
                    <a:lnTo>
                      <a:pt x="926767" y="0"/>
                    </a:lnTo>
                    <a:cubicBezTo>
                      <a:pt x="948465" y="0"/>
                      <a:pt x="966051" y="17589"/>
                      <a:pt x="966051" y="39285"/>
                    </a:cubicBezTo>
                    <a:lnTo>
                      <a:pt x="966051" y="1287508"/>
                    </a:lnTo>
                    <a:cubicBezTo>
                      <a:pt x="966051" y="1309206"/>
                      <a:pt x="948465" y="1326793"/>
                      <a:pt x="926767" y="1326793"/>
                    </a:cubicBezTo>
                    <a:lnTo>
                      <a:pt x="39285" y="1326793"/>
                    </a:lnTo>
                    <a:cubicBezTo>
                      <a:pt x="17589" y="1326793"/>
                      <a:pt x="0" y="1309206"/>
                      <a:pt x="0" y="1287508"/>
                    </a:cubicBezTo>
                    <a:lnTo>
                      <a:pt x="0" y="39285"/>
                    </a:lnTo>
                    <a:cubicBezTo>
                      <a:pt x="0" y="17589"/>
                      <a:pt x="17589" y="0"/>
                      <a:pt x="39285" y="0"/>
                    </a:cubicBezTo>
                    <a:close/>
                  </a:path>
                </a:pathLst>
              </a:custGeom>
              <a:solidFill>
                <a:srgbClr val="FFAF00"/>
              </a:solidFill>
              <a:ln w="7600" cap="flat">
                <a:solidFill>
                  <a:srgbClr val="FFAF00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lvl="0" algn="ctr" rtl="1">
                  <a:lnSpc>
                    <a:spcPct val="200000"/>
                  </a:lnSpc>
                </a:pPr>
                <a:endParaRPr lang="fa-IR" sz="1100" b="1" dirty="0" smtClean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 rtl="1">
                  <a:lnSpc>
                    <a:spcPct val="200000"/>
                  </a:lnSpc>
                </a:pPr>
                <a:r>
                  <a:rPr lang="fa-IR" sz="1100" b="1" dirty="0" smtClean="0">
                    <a:solidFill>
                      <a:sysClr val="windowText" lastClr="000000"/>
                    </a:solidFill>
                    <a:cs typeface="B Titr" pitchFamily="2" charset="-78"/>
                  </a:rPr>
                  <a:t>حادثه </a:t>
                </a:r>
                <a:r>
                  <a:rPr lang="fa-IR" sz="1100" b="1" dirty="0">
                    <a:solidFill>
                      <a:sysClr val="windowText" lastClr="000000"/>
                    </a:solidFill>
                    <a:cs typeface="B Titr" pitchFamily="2" charset="-78"/>
                  </a:rPr>
                  <a:t>دیدگان تحت </a:t>
                </a:r>
                <a:r>
                  <a:rPr lang="fa-IR" sz="1100" b="1" dirty="0" smtClean="0">
                    <a:solidFill>
                      <a:sysClr val="windowText" lastClr="000000"/>
                    </a:solidFill>
                    <a:cs typeface="B Titr" pitchFamily="2" charset="-78"/>
                  </a:rPr>
                  <a:t>پوشش</a:t>
                </a:r>
              </a:p>
              <a:p>
                <a:pPr lvl="0" algn="ctr" rtl="1"/>
                <a:endParaRPr lang="fa-IR" sz="900" b="1" dirty="0" smtClean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algn="ctr" rtl="1"/>
                <a:endParaRPr lang="en-US" sz="1400" b="1" dirty="0">
                  <a:cs typeface="B Compset" pitchFamily="2" charset="-78"/>
                </a:endParaRPr>
              </a:p>
              <a:p>
                <a:pPr lvl="0" algn="ctr" rtl="1"/>
                <a:endParaRPr lang="fa-IR" sz="1000" b="1" dirty="0" smtClean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 rtl="1"/>
                <a:r>
                  <a:rPr lang="fa-IR" b="1" dirty="0" smtClean="0">
                    <a:cs typeface="B Compset" pitchFamily="2" charset="-78"/>
                  </a:rPr>
                  <a:t>705     نفر</a:t>
                </a:r>
                <a:endParaRPr lang="fa-IR" b="1" dirty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 rtl="1"/>
                <a:endParaRPr lang="fa-IR" sz="1000" b="1" dirty="0" smtClean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 rtl="1"/>
                <a:endParaRPr lang="fa-IR" sz="1000" b="1" dirty="0" smtClean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 rtl="1"/>
                <a:endParaRPr lang="fa-IR" sz="1000" b="1" dirty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algn="ctr">
                  <a:lnSpc>
                    <a:spcPct val="100000"/>
                  </a:lnSpc>
                </a:pPr>
                <a:endParaRPr sz="76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3395120" y="1917330"/>
              <a:ext cx="1546838" cy="2144963"/>
              <a:chOff x="3395120" y="1917330"/>
              <a:chExt cx="1546838" cy="2144963"/>
            </a:xfrm>
          </p:grpSpPr>
          <p:sp>
            <p:nvSpPr>
              <p:cNvPr id="90" name="Freeform 89"/>
              <p:cNvSpPr/>
              <p:nvPr/>
            </p:nvSpPr>
            <p:spPr>
              <a:xfrm>
                <a:off x="3800726" y="1917330"/>
                <a:ext cx="733849" cy="391980"/>
              </a:xfrm>
              <a:custGeom>
                <a:avLst/>
                <a:gdLst/>
                <a:ahLst/>
                <a:cxnLst/>
                <a:rect l="l" t="t" r="r" b="b"/>
                <a:pathLst>
                  <a:path w="458313" h="255725">
                    <a:moveTo>
                      <a:pt x="0" y="0"/>
                    </a:moveTo>
                    <a:lnTo>
                      <a:pt x="227528" y="255725"/>
                    </a:lnTo>
                    <a:lnTo>
                      <a:pt x="4583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D7195"/>
              </a:solidFill>
              <a:ln w="7600" cap="flat">
                <a:solidFill>
                  <a:srgbClr val="DD7195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endParaRPr sz="912" dirty="0">
                  <a:solidFill>
                    <a:srgbClr val="FFFFFF"/>
                  </a:solidFill>
                  <a:latin typeface="Arial"/>
                </a:endParaRPr>
              </a:p>
            </p:txBody>
          </p:sp>
          <p:sp>
            <p:nvSpPr>
              <p:cNvPr id="91" name="Freeform 90"/>
              <p:cNvSpPr/>
              <p:nvPr/>
            </p:nvSpPr>
            <p:spPr>
              <a:xfrm>
                <a:off x="3395120" y="2028560"/>
                <a:ext cx="1546838" cy="2033733"/>
              </a:xfrm>
              <a:custGeom>
                <a:avLst/>
                <a:gdLst>
                  <a:gd name="rtl" fmla="*/ 80226 w 966051"/>
                  <a:gd name="rtt" fmla="*/ 118913 h 1326793"/>
                  <a:gd name="rtr" fmla="*/ 885826 w 966051"/>
                  <a:gd name="rtb" fmla="*/ 1326796 h 1326793"/>
                </a:gdLst>
                <a:ahLst/>
                <a:cxnLst/>
                <a:rect l="rtl" t="rtt" r="rtr" b="rtb"/>
                <a:pathLst>
                  <a:path w="966051" h="1326793">
                    <a:moveTo>
                      <a:pt x="39285" y="0"/>
                    </a:moveTo>
                    <a:lnTo>
                      <a:pt x="304082" y="0"/>
                    </a:lnTo>
                    <a:lnTo>
                      <a:pt x="483026" y="201120"/>
                    </a:lnTo>
                    <a:lnTo>
                      <a:pt x="661383" y="0"/>
                    </a:lnTo>
                    <a:lnTo>
                      <a:pt x="926767" y="0"/>
                    </a:lnTo>
                    <a:cubicBezTo>
                      <a:pt x="948465" y="0"/>
                      <a:pt x="966051" y="17589"/>
                      <a:pt x="966051" y="39285"/>
                    </a:cubicBezTo>
                    <a:lnTo>
                      <a:pt x="966051" y="1287508"/>
                    </a:lnTo>
                    <a:cubicBezTo>
                      <a:pt x="966051" y="1309206"/>
                      <a:pt x="948465" y="1326793"/>
                      <a:pt x="926767" y="1326793"/>
                    </a:cubicBezTo>
                    <a:lnTo>
                      <a:pt x="39285" y="1326793"/>
                    </a:lnTo>
                    <a:cubicBezTo>
                      <a:pt x="17589" y="1326793"/>
                      <a:pt x="0" y="1309206"/>
                      <a:pt x="0" y="1287508"/>
                    </a:cubicBezTo>
                    <a:lnTo>
                      <a:pt x="0" y="39285"/>
                    </a:lnTo>
                    <a:cubicBezTo>
                      <a:pt x="0" y="17589"/>
                      <a:pt x="17589" y="0"/>
                      <a:pt x="39285" y="0"/>
                    </a:cubicBezTo>
                    <a:close/>
                  </a:path>
                </a:pathLst>
              </a:custGeom>
              <a:solidFill>
                <a:srgbClr val="DD7195"/>
              </a:solidFill>
              <a:ln w="7600" cap="flat">
                <a:solidFill>
                  <a:srgbClr val="DD7195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lvl="0" algn="ctr" rtl="1"/>
                <a:endParaRPr lang="fa-IR" sz="1100" b="1" dirty="0" smtClean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 rtl="1"/>
                <a:endParaRPr lang="fa-IR" sz="1100" b="1" dirty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 rtl="1"/>
                <a:r>
                  <a:rPr lang="fa-IR" sz="1100" b="1" dirty="0" smtClean="0">
                    <a:solidFill>
                      <a:sysClr val="windowText" lastClr="000000"/>
                    </a:solidFill>
                    <a:cs typeface="B Titr" pitchFamily="2" charset="-78"/>
                  </a:rPr>
                  <a:t>نجات </a:t>
                </a:r>
                <a:r>
                  <a:rPr lang="fa-IR" sz="1100" b="1" dirty="0">
                    <a:solidFill>
                      <a:sysClr val="windowText" lastClr="000000"/>
                    </a:solidFill>
                    <a:cs typeface="B Titr" pitchFamily="2" charset="-78"/>
                  </a:rPr>
                  <a:t>یافتگان  تحت پوشش </a:t>
                </a:r>
                <a:endParaRPr lang="fa-IR" sz="1100" b="1" dirty="0" smtClean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 rtl="1"/>
                <a:r>
                  <a:rPr lang="fa-IR" sz="1100" b="1" dirty="0">
                    <a:solidFill>
                      <a:sysClr val="windowText" lastClr="000000"/>
                    </a:solidFill>
                    <a:cs typeface="B Titr" pitchFamily="2" charset="-78"/>
                  </a:rPr>
                  <a:t> </a:t>
                </a:r>
                <a:endParaRPr lang="en-US" sz="1100" b="1" dirty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algn="ctr" rtl="1"/>
                <a:r>
                  <a:rPr lang="fa-IR" sz="1400" b="1" dirty="0" smtClean="0">
                    <a:cs typeface="B Compset" pitchFamily="2" charset="-78"/>
                  </a:rPr>
                  <a:t>کل </a:t>
                </a:r>
                <a:r>
                  <a:rPr lang="fa-IR" sz="1400" b="1" dirty="0">
                    <a:cs typeface="B Compset" pitchFamily="2" charset="-78"/>
                  </a:rPr>
                  <a:t>ن</a:t>
                </a:r>
                <a:r>
                  <a:rPr lang="fa-IR" sz="1400" b="1" dirty="0" smtClean="0">
                    <a:cs typeface="B Compset" pitchFamily="2" charset="-78"/>
                  </a:rPr>
                  <a:t>جات یافتگان  </a:t>
                </a:r>
                <a:r>
                  <a:rPr lang="fa-IR" sz="1600" b="1" dirty="0" smtClean="0">
                    <a:cs typeface="B Compset" pitchFamily="2" charset="-78"/>
                  </a:rPr>
                  <a:t>224</a:t>
                </a:r>
                <a:r>
                  <a:rPr lang="fa-IR" sz="1400" b="1" dirty="0" smtClean="0">
                    <a:cs typeface="B Compset" pitchFamily="2" charset="-78"/>
                  </a:rPr>
                  <a:t>نفر </a:t>
                </a:r>
              </a:p>
              <a:p>
                <a:pPr algn="ctr" rtl="1"/>
                <a:r>
                  <a:rPr lang="fa-IR" sz="1400" b="1" dirty="0" smtClean="0">
                    <a:cs typeface="B Compset" pitchFamily="2" charset="-78"/>
                  </a:rPr>
                  <a:t> </a:t>
                </a:r>
              </a:p>
              <a:p>
                <a:pPr algn="ctr" rtl="1"/>
                <a:r>
                  <a:rPr lang="fa-IR" sz="1400" b="1" dirty="0" smtClean="0">
                    <a:cs typeface="B Compset" pitchFamily="2" charset="-78"/>
                  </a:rPr>
                  <a:t> </a:t>
                </a:r>
                <a:r>
                  <a:rPr lang="fa-IR" sz="1600" b="1" dirty="0" smtClean="0">
                    <a:cs typeface="B Compset" pitchFamily="2" charset="-78"/>
                  </a:rPr>
                  <a:t>176      </a:t>
                </a:r>
                <a:r>
                  <a:rPr lang="fa-IR" sz="1400" b="1" dirty="0" smtClean="0">
                    <a:cs typeface="B Compset" pitchFamily="2" charset="-78"/>
                  </a:rPr>
                  <a:t>نفر انتقالی </a:t>
                </a:r>
                <a:endParaRPr lang="en-US" sz="1400" b="1" dirty="0" smtClean="0">
                  <a:cs typeface="B Compset" pitchFamily="2" charset="-78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fa-IR" sz="1600" b="1" dirty="0" smtClean="0">
                    <a:cs typeface="B Compset" pitchFamily="2" charset="-78"/>
                  </a:rPr>
                  <a:t>48    </a:t>
                </a:r>
                <a:r>
                  <a:rPr lang="fa-IR" sz="1400" b="1" dirty="0" smtClean="0">
                    <a:cs typeface="B Compset" pitchFamily="2" charset="-78"/>
                  </a:rPr>
                  <a:t>نفر سرپایی</a:t>
                </a:r>
                <a:endParaRPr lang="en-US" sz="1600" b="1" dirty="0">
                  <a:cs typeface="B Compset" pitchFamily="2" charset="-78"/>
                </a:endParaRPr>
              </a:p>
              <a:p>
                <a:pPr algn="ctr">
                  <a:lnSpc>
                    <a:spcPct val="150000"/>
                  </a:lnSpc>
                </a:pPr>
                <a:endParaRPr sz="760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1803941" y="1929364"/>
              <a:ext cx="1546838" cy="2146856"/>
              <a:chOff x="1803941" y="1929364"/>
              <a:chExt cx="1546838" cy="2146856"/>
            </a:xfrm>
          </p:grpSpPr>
          <p:sp>
            <p:nvSpPr>
              <p:cNvPr id="88" name="Freeform 87"/>
              <p:cNvSpPr/>
              <p:nvPr/>
            </p:nvSpPr>
            <p:spPr>
              <a:xfrm>
                <a:off x="1803941" y="2042487"/>
                <a:ext cx="1546838" cy="2033733"/>
              </a:xfrm>
              <a:custGeom>
                <a:avLst/>
                <a:gdLst>
                  <a:gd name="rtl" fmla="*/ 80226 w 966051"/>
                  <a:gd name="rtt" fmla="*/ 118913 h 1326793"/>
                  <a:gd name="rtr" fmla="*/ 885826 w 966051"/>
                  <a:gd name="rtb" fmla="*/ 1326796 h 1326793"/>
                </a:gdLst>
                <a:ahLst/>
                <a:cxnLst/>
                <a:rect l="rtl" t="rtt" r="rtr" b="rtb"/>
                <a:pathLst>
                  <a:path w="966051" h="1326793">
                    <a:moveTo>
                      <a:pt x="39285" y="0"/>
                    </a:moveTo>
                    <a:lnTo>
                      <a:pt x="304082" y="0"/>
                    </a:lnTo>
                    <a:lnTo>
                      <a:pt x="483026" y="201120"/>
                    </a:lnTo>
                    <a:lnTo>
                      <a:pt x="661383" y="0"/>
                    </a:lnTo>
                    <a:lnTo>
                      <a:pt x="926767" y="0"/>
                    </a:lnTo>
                    <a:cubicBezTo>
                      <a:pt x="948465" y="0"/>
                      <a:pt x="966051" y="17589"/>
                      <a:pt x="966051" y="39285"/>
                    </a:cubicBezTo>
                    <a:lnTo>
                      <a:pt x="966051" y="1287508"/>
                    </a:lnTo>
                    <a:cubicBezTo>
                      <a:pt x="966051" y="1309206"/>
                      <a:pt x="948465" y="1326793"/>
                      <a:pt x="926767" y="1326793"/>
                    </a:cubicBezTo>
                    <a:lnTo>
                      <a:pt x="39285" y="1326793"/>
                    </a:lnTo>
                    <a:cubicBezTo>
                      <a:pt x="17589" y="1326793"/>
                      <a:pt x="0" y="1309206"/>
                      <a:pt x="0" y="1287508"/>
                    </a:cubicBezTo>
                    <a:lnTo>
                      <a:pt x="0" y="39285"/>
                    </a:lnTo>
                    <a:cubicBezTo>
                      <a:pt x="0" y="17589"/>
                      <a:pt x="17589" y="0"/>
                      <a:pt x="39285" y="0"/>
                    </a:cubicBezTo>
                    <a:close/>
                  </a:path>
                </a:pathLst>
              </a:custGeom>
              <a:solidFill>
                <a:srgbClr val="2DA2BF"/>
              </a:solidFill>
              <a:ln w="7600" cap="flat">
                <a:solidFill>
                  <a:srgbClr val="2DA2BF"/>
                </a:solidFill>
                <a:bevel/>
              </a:ln>
            </p:spPr>
            <p:txBody>
              <a:bodyPr wrap="square" lIns="0" tIns="0" rIns="0" bIns="0" rtlCol="0" anchor="t" anchorCtr="0"/>
              <a:lstStyle/>
              <a:p>
                <a:pPr lvl="0" algn="ctr">
                  <a:lnSpc>
                    <a:spcPct val="200000"/>
                  </a:lnSpc>
                </a:pPr>
                <a:endParaRPr lang="fa-IR" sz="500" b="1" dirty="0" smtClean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>
                  <a:lnSpc>
                    <a:spcPct val="200000"/>
                  </a:lnSpc>
                </a:pPr>
                <a:r>
                  <a:rPr lang="fa-IR" sz="1200" b="1" dirty="0" smtClean="0">
                    <a:solidFill>
                      <a:sysClr val="windowText" lastClr="000000"/>
                    </a:solidFill>
                    <a:cs typeface="B Titr" pitchFamily="2" charset="-78"/>
                  </a:rPr>
                  <a:t>اسکان اضطراری</a:t>
                </a:r>
              </a:p>
              <a:p>
                <a:pPr lvl="0" algn="ctr">
                  <a:lnSpc>
                    <a:spcPct val="200000"/>
                  </a:lnSpc>
                </a:pPr>
                <a:r>
                  <a:rPr lang="fa-IR" sz="1200" b="1" dirty="0" smtClean="0">
                    <a:solidFill>
                      <a:sysClr val="windowText" lastClr="000000"/>
                    </a:solidFill>
                    <a:cs typeface="B Titr" pitchFamily="2" charset="-78"/>
                  </a:rPr>
                  <a:t> </a:t>
                </a:r>
                <a:endParaRPr lang="en-US" sz="1200" b="1" dirty="0">
                  <a:solidFill>
                    <a:sysClr val="windowText" lastClr="000000"/>
                  </a:solidFill>
                  <a:cs typeface="B Titr" pitchFamily="2" charset="-78"/>
                </a:endParaRPr>
              </a:p>
              <a:p>
                <a:pPr lvl="0" algn="ctr">
                  <a:lnSpc>
                    <a:spcPct val="200000"/>
                  </a:lnSpc>
                </a:pPr>
                <a:r>
                  <a:rPr lang="fa-IR" sz="1400" b="1" dirty="0" smtClean="0">
                    <a:cs typeface="B Compset" pitchFamily="2" charset="-78"/>
                  </a:rPr>
                  <a:t>-    </a:t>
                </a:r>
                <a:r>
                  <a:rPr lang="fa-IR" sz="1400" b="1" dirty="0">
                    <a:cs typeface="B Compset" pitchFamily="2" charset="-78"/>
                  </a:rPr>
                  <a:t>نفر</a:t>
                </a:r>
                <a:endParaRPr lang="en-US" sz="1400" dirty="0"/>
              </a:p>
            </p:txBody>
          </p:sp>
          <p:sp>
            <p:nvSpPr>
              <p:cNvPr id="89" name="Freeform 88"/>
              <p:cNvSpPr/>
              <p:nvPr/>
            </p:nvSpPr>
            <p:spPr>
              <a:xfrm>
                <a:off x="2209049" y="1929364"/>
                <a:ext cx="733849" cy="391980"/>
              </a:xfrm>
              <a:custGeom>
                <a:avLst/>
                <a:gdLst/>
                <a:ahLst/>
                <a:cxnLst/>
                <a:rect l="l" t="t" r="r" b="b"/>
                <a:pathLst>
                  <a:path w="458313" h="255725">
                    <a:moveTo>
                      <a:pt x="0" y="0"/>
                    </a:moveTo>
                    <a:lnTo>
                      <a:pt x="227528" y="255725"/>
                    </a:lnTo>
                    <a:lnTo>
                      <a:pt x="45831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A2BF"/>
              </a:solidFill>
              <a:ln w="7600" cap="flat">
                <a:solidFill>
                  <a:srgbClr val="2DA2BF"/>
                </a:solidFill>
                <a:bevel/>
              </a:ln>
            </p:spPr>
            <p:txBody>
              <a:bodyPr wrap="square" lIns="0" tIns="0" rIns="0" bIns="0" rtlCol="0" anchor="ctr"/>
              <a:lstStyle/>
              <a:p>
                <a:pPr algn="ctr">
                  <a:lnSpc>
                    <a:spcPct val="100000"/>
                  </a:lnSpc>
                </a:pPr>
                <a:endParaRPr sz="912" dirty="0">
                  <a:solidFill>
                    <a:srgbClr val="FFFFFF"/>
                  </a:solidFill>
                  <a:latin typeface="Arial"/>
                </a:endParaRPr>
              </a:p>
            </p:txBody>
          </p:sp>
        </p:grpSp>
        <p:sp>
          <p:nvSpPr>
            <p:cNvPr id="81" name="Text 174"/>
            <p:cNvSpPr txBox="1"/>
            <p:nvPr/>
          </p:nvSpPr>
          <p:spPr>
            <a:xfrm>
              <a:off x="1365129" y="4903950"/>
              <a:ext cx="6413742" cy="983300"/>
            </a:xfrm>
            <a:prstGeom prst="rect">
              <a:avLst/>
            </a:prstGeom>
            <a:noFill/>
          </p:spPr>
          <p:txBody>
            <a:bodyPr wrap="square" lIns="0" rIns="0" rtlCol="0" anchor="ctr"/>
            <a:lstStyle/>
            <a:p>
              <a:pPr algn="r">
                <a:lnSpc>
                  <a:spcPct val="100000"/>
                </a:lnSpc>
              </a:pPr>
              <a:endParaRPr/>
            </a:p>
          </p:txBody>
        </p:sp>
        <p:sp>
          <p:nvSpPr>
            <p:cNvPr id="84" name="Text 177"/>
            <p:cNvSpPr txBox="1"/>
            <p:nvPr/>
          </p:nvSpPr>
          <p:spPr>
            <a:xfrm>
              <a:off x="1365129" y="4903950"/>
              <a:ext cx="6413742" cy="983300"/>
            </a:xfrm>
            <a:prstGeom prst="rect">
              <a:avLst/>
            </a:prstGeom>
            <a:noFill/>
          </p:spPr>
          <p:txBody>
            <a:bodyPr wrap="square" lIns="0" rIns="0" rtlCol="0" anchor="ctr"/>
            <a:lstStyle/>
            <a:p>
              <a:pPr algn="r">
                <a:lnSpc>
                  <a:spcPct val="100000"/>
                </a:lnSpc>
              </a:pPr>
              <a:endParaRPr/>
            </a:p>
          </p:txBody>
        </p:sp>
      </p:grpSp>
      <p:graphicFrame>
        <p:nvGraphicFramePr>
          <p:cNvPr id="101" name="Diagram 100"/>
          <p:cNvGraphicFramePr/>
          <p:nvPr>
            <p:extLst>
              <p:ext uri="{D42A27DB-BD31-4B8C-83A1-F6EECF244321}">
                <p14:modId xmlns:p14="http://schemas.microsoft.com/office/powerpoint/2010/main" xmlns="" val="3375808878"/>
              </p:ext>
            </p:extLst>
          </p:nvPr>
        </p:nvGraphicFramePr>
        <p:xfrm>
          <a:off x="381003" y="3428998"/>
          <a:ext cx="8436956" cy="1323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2" name="Group455"/>
          <p:cNvGrpSpPr/>
          <p:nvPr/>
        </p:nvGrpSpPr>
        <p:grpSpPr>
          <a:xfrm>
            <a:off x="6263682" y="22311"/>
            <a:ext cx="4381638" cy="3078839"/>
            <a:chOff x="1336420" y="-498822"/>
            <a:chExt cx="6841540" cy="4627130"/>
          </a:xfrm>
        </p:grpSpPr>
        <p:grpSp>
          <p:nvGrpSpPr>
            <p:cNvPr id="111" name="List"/>
            <p:cNvGrpSpPr/>
            <p:nvPr/>
          </p:nvGrpSpPr>
          <p:grpSpPr>
            <a:xfrm>
              <a:off x="1336420" y="971643"/>
              <a:ext cx="4079129" cy="3156665"/>
              <a:chOff x="1336420" y="971643"/>
              <a:chExt cx="4079129" cy="3156665"/>
            </a:xfrm>
          </p:grpSpPr>
          <p:grpSp>
            <p:nvGrpSpPr>
              <p:cNvPr id="120" name="Trapeziod"/>
              <p:cNvGrpSpPr/>
              <p:nvPr/>
            </p:nvGrpSpPr>
            <p:grpSpPr>
              <a:xfrm>
                <a:off x="1370702" y="971643"/>
                <a:ext cx="4044847" cy="1291478"/>
                <a:chOff x="1370702" y="971643"/>
                <a:chExt cx="4044847" cy="1291478"/>
              </a:xfrm>
            </p:grpSpPr>
            <p:sp>
              <p:nvSpPr>
                <p:cNvPr id="126" name="Freeform 125"/>
                <p:cNvSpPr/>
                <p:nvPr/>
              </p:nvSpPr>
              <p:spPr>
                <a:xfrm>
                  <a:off x="1370702" y="971643"/>
                  <a:ext cx="4044847" cy="1291478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587200" h="714400">
                      <a:moveTo>
                        <a:pt x="0" y="0"/>
                      </a:moveTo>
                      <a:lnTo>
                        <a:pt x="3587200" y="0"/>
                      </a:lnTo>
                      <a:lnTo>
                        <a:pt x="3397200" y="357200"/>
                      </a:lnTo>
                      <a:lnTo>
                        <a:pt x="3207200" y="714400"/>
                      </a:lnTo>
                      <a:lnTo>
                        <a:pt x="0" y="714400"/>
                      </a:lnTo>
                      <a:lnTo>
                        <a:pt x="0" y="357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7600" cap="flat">
                  <a:solidFill>
                    <a:srgbClr val="3CB371"/>
                  </a:solidFill>
                  <a:bevel/>
                </a:ln>
              </p:spPr>
            </p:sp>
            <p:sp>
              <p:nvSpPr>
                <p:cNvPr id="127" name="Freeform 126"/>
                <p:cNvSpPr/>
                <p:nvPr/>
              </p:nvSpPr>
              <p:spPr>
                <a:xfrm>
                  <a:off x="1412674" y="1659895"/>
                  <a:ext cx="3449809" cy="718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449808" h="7181" fill="none">
                      <a:moveTo>
                        <a:pt x="0" y="0"/>
                      </a:moveTo>
                      <a:lnTo>
                        <a:pt x="3449808" y="0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</p:grpSp>
          <p:grpSp>
            <p:nvGrpSpPr>
              <p:cNvPr id="121" name="Trapeziod"/>
              <p:cNvGrpSpPr/>
              <p:nvPr/>
            </p:nvGrpSpPr>
            <p:grpSpPr>
              <a:xfrm>
                <a:off x="1336420" y="2833610"/>
                <a:ext cx="4044845" cy="1294698"/>
                <a:chOff x="1336420" y="2833610"/>
                <a:chExt cx="4044845" cy="1294698"/>
              </a:xfrm>
            </p:grpSpPr>
            <p:sp>
              <p:nvSpPr>
                <p:cNvPr id="122" name="Freeform 121"/>
                <p:cNvSpPr/>
                <p:nvPr/>
              </p:nvSpPr>
              <p:spPr>
                <a:xfrm>
                  <a:off x="1336420" y="2836832"/>
                  <a:ext cx="4044845" cy="1291476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587200" h="714400">
                      <a:moveTo>
                        <a:pt x="0" y="0"/>
                      </a:moveTo>
                      <a:lnTo>
                        <a:pt x="3207200" y="0"/>
                      </a:lnTo>
                      <a:lnTo>
                        <a:pt x="3397200" y="357200"/>
                      </a:lnTo>
                      <a:lnTo>
                        <a:pt x="3587200" y="714400"/>
                      </a:lnTo>
                      <a:lnTo>
                        <a:pt x="0" y="714400"/>
                      </a:lnTo>
                      <a:lnTo>
                        <a:pt x="0" y="357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20000"/>
                    <a:lumOff val="80000"/>
                  </a:schemeClr>
                </a:solidFill>
                <a:ln w="7600" cap="flat">
                  <a:solidFill>
                    <a:srgbClr val="BA55D3"/>
                  </a:solidFill>
                  <a:bevel/>
                </a:ln>
              </p:spPr>
            </p:sp>
            <p:sp>
              <p:nvSpPr>
                <p:cNvPr id="123" name="Freeform 122"/>
                <p:cNvSpPr/>
                <p:nvPr/>
              </p:nvSpPr>
              <p:spPr>
                <a:xfrm>
                  <a:off x="1344019" y="3543947"/>
                  <a:ext cx="3298991" cy="7181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298992" h="7181" fill="none">
                      <a:moveTo>
                        <a:pt x="0" y="0"/>
                      </a:moveTo>
                      <a:lnTo>
                        <a:pt x="3298992" y="0"/>
                      </a:lnTo>
                    </a:path>
                  </a:pathLst>
                </a:custGeom>
                <a:solidFill>
                  <a:srgbClr val="FFFFFF"/>
                </a:solidFill>
                <a:ln w="7600" cap="flat">
                  <a:solidFill>
                    <a:srgbClr val="FFFFFF"/>
                  </a:solidFill>
                  <a:bevel/>
                </a:ln>
              </p:spPr>
            </p:sp>
            <p:sp>
              <p:nvSpPr>
                <p:cNvPr id="125" name="Text 463"/>
                <p:cNvSpPr txBox="1"/>
                <p:nvPr/>
              </p:nvSpPr>
              <p:spPr>
                <a:xfrm>
                  <a:off x="1336420" y="2833610"/>
                  <a:ext cx="3207199" cy="665461"/>
                </a:xfrm>
                <a:prstGeom prst="rect">
                  <a:avLst/>
                </a:prstGeom>
                <a:noFill/>
              </p:spPr>
              <p:txBody>
                <a:bodyPr wrap="square" lIns="36000" tIns="0" rIns="36000" bIns="0" rtlCol="0" anchor="ctr"/>
                <a:lstStyle/>
                <a:p>
                  <a:pPr algn="l">
                    <a:lnSpc>
                      <a:spcPct val="100000"/>
                    </a:lnSpc>
                  </a:pPr>
                  <a:endParaRPr sz="760" dirty="0">
                    <a:latin typeface="Arial"/>
                  </a:endParaRPr>
                </a:p>
              </p:txBody>
            </p:sp>
          </p:grpSp>
        </p:grpSp>
        <p:sp>
          <p:nvSpPr>
            <p:cNvPr id="112" name="Text 464"/>
            <p:cNvSpPr txBox="1"/>
            <p:nvPr/>
          </p:nvSpPr>
          <p:spPr>
            <a:xfrm>
              <a:off x="1691600" y="-498822"/>
              <a:ext cx="6486360" cy="983300"/>
            </a:xfrm>
            <a:prstGeom prst="rect">
              <a:avLst/>
            </a:prstGeom>
            <a:noFill/>
          </p:spPr>
          <p:txBody>
            <a:bodyPr wrap="square" lIns="0" rIns="0" rtlCol="0" anchor="ctr"/>
            <a:lstStyle/>
            <a:p>
              <a:pPr algn="l">
                <a:lnSpc>
                  <a:spcPct val="100000"/>
                </a:lnSpc>
              </a:pPr>
              <a:endParaRPr/>
            </a:p>
          </p:txBody>
        </p:sp>
      </p:grpSp>
      <p:sp>
        <p:nvSpPr>
          <p:cNvPr id="16" name="Rectangle 15"/>
          <p:cNvSpPr/>
          <p:nvPr/>
        </p:nvSpPr>
        <p:spPr>
          <a:xfrm>
            <a:off x="6263682" y="1047085"/>
            <a:ext cx="2412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fa-IR" sz="1200" b="1" dirty="0">
                <a:solidFill>
                  <a:sysClr val="windowText" lastClr="000000"/>
                </a:solidFill>
                <a:latin typeface="Century Gothic"/>
                <a:cs typeface="B Titr" pitchFamily="2" charset="-78"/>
              </a:rPr>
              <a:t>تیم های عملیاتی تخصصی  اعزام شده در تمامی ماموریتها </a:t>
            </a:r>
            <a:endParaRPr lang="en-US" sz="1200" b="1" dirty="0">
              <a:solidFill>
                <a:sysClr val="windowText" lastClr="000000"/>
              </a:solidFill>
              <a:latin typeface="Century Gothic"/>
              <a:cs typeface="B Titr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90216" y="2266343"/>
            <a:ext cx="1854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1200" b="1" dirty="0">
                <a:solidFill>
                  <a:sysClr val="windowText" lastClr="000000"/>
                </a:solidFill>
                <a:latin typeface="Century Gothic"/>
                <a:cs typeface="B Titr" pitchFamily="2" charset="-78"/>
              </a:rPr>
              <a:t>نیروهای عملیاتی اعزام شده در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1200" b="1" dirty="0">
                <a:solidFill>
                  <a:sysClr val="windowText" lastClr="000000"/>
                </a:solidFill>
                <a:latin typeface="Century Gothic"/>
                <a:cs typeface="B Titr" pitchFamily="2" charset="-78"/>
              </a:rPr>
              <a:t> تمامی ماموریتها </a:t>
            </a:r>
            <a:endParaRPr lang="en-US" sz="1200" b="1" dirty="0">
              <a:solidFill>
                <a:sysClr val="windowText" lastClr="000000"/>
              </a:solidFill>
              <a:latin typeface="Century Gothic"/>
              <a:cs typeface="B Titr" pitchFamily="2" charset="-78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468440" y="2799753"/>
            <a:ext cx="18540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1600" b="1" dirty="0" smtClean="0">
                <a:solidFill>
                  <a:sysClr val="windowText" lastClr="000000"/>
                </a:solidFill>
                <a:latin typeface="Century Gothic"/>
                <a:cs typeface="B Titr" pitchFamily="2" charset="-78"/>
              </a:rPr>
              <a:t>1483  نفر</a:t>
            </a:r>
            <a:endParaRPr lang="fa-IR" sz="1600" b="1" dirty="0">
              <a:solidFill>
                <a:sysClr val="windowText" lastClr="000000"/>
              </a:solidFill>
              <a:latin typeface="Century Gothic"/>
              <a:cs typeface="B Titr" pitchFamily="2" charset="-78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6220138" y="1482857"/>
            <a:ext cx="24127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/>
            <a:r>
              <a:rPr lang="fa-IR" sz="1600" b="1" dirty="0" smtClean="0">
                <a:solidFill>
                  <a:sysClr val="windowText" lastClr="000000"/>
                </a:solidFill>
                <a:latin typeface="Century Gothic"/>
                <a:cs typeface="B Titr" pitchFamily="2" charset="-78"/>
              </a:rPr>
              <a:t>428   تیم </a:t>
            </a:r>
            <a:endParaRPr lang="en-US" sz="1600" b="1" dirty="0">
              <a:solidFill>
                <a:sysClr val="windowText" lastClr="000000"/>
              </a:solidFill>
              <a:latin typeface="Century Gothic"/>
              <a:cs typeface="B Titr" pitchFamily="2" charset="-78"/>
            </a:endParaRPr>
          </a:p>
        </p:txBody>
      </p:sp>
      <p:sp>
        <p:nvSpPr>
          <p:cNvPr id="85" name="Freeform 84"/>
          <p:cNvSpPr/>
          <p:nvPr/>
        </p:nvSpPr>
        <p:spPr>
          <a:xfrm>
            <a:off x="2786917" y="1400263"/>
            <a:ext cx="297051" cy="154737"/>
          </a:xfrm>
          <a:custGeom>
            <a:avLst/>
            <a:gdLst/>
            <a:ahLst/>
            <a:cxnLst/>
            <a:rect l="0" t="0" r="0" b="0"/>
            <a:pathLst>
              <a:path w="413013" h="249272">
                <a:moveTo>
                  <a:pt x="0" y="124636"/>
                </a:moveTo>
                <a:cubicBezTo>
                  <a:pt x="0" y="55801"/>
                  <a:pt x="92456" y="0"/>
                  <a:pt x="206506" y="0"/>
                </a:cubicBezTo>
                <a:cubicBezTo>
                  <a:pt x="320557" y="0"/>
                  <a:pt x="413013" y="55801"/>
                  <a:pt x="413013" y="124636"/>
                </a:cubicBezTo>
                <a:cubicBezTo>
                  <a:pt x="413013" y="193471"/>
                  <a:pt x="320557" y="249272"/>
                  <a:pt x="206506" y="249272"/>
                </a:cubicBezTo>
                <a:cubicBezTo>
                  <a:pt x="92456" y="249272"/>
                  <a:pt x="0" y="193471"/>
                  <a:pt x="0" y="12463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7600" cap="flat">
            <a:noFill/>
            <a:bevel/>
          </a:ln>
        </p:spPr>
      </p:sp>
      <p:sp>
        <p:nvSpPr>
          <p:cNvPr id="86" name="Freeform 85"/>
          <p:cNvSpPr/>
          <p:nvPr/>
        </p:nvSpPr>
        <p:spPr>
          <a:xfrm>
            <a:off x="2814332" y="1418309"/>
            <a:ext cx="165998" cy="68045"/>
          </a:xfrm>
          <a:custGeom>
            <a:avLst/>
            <a:gdLst/>
            <a:ahLst/>
            <a:cxnLst/>
            <a:rect l="0" t="0" r="0" b="0"/>
            <a:pathLst>
              <a:path w="230801" h="109616">
                <a:moveTo>
                  <a:pt x="0" y="54808"/>
                </a:moveTo>
                <a:cubicBezTo>
                  <a:pt x="0" y="24539"/>
                  <a:pt x="51667" y="0"/>
                  <a:pt x="115401" y="0"/>
                </a:cubicBezTo>
                <a:cubicBezTo>
                  <a:pt x="179135" y="0"/>
                  <a:pt x="230801" y="24539"/>
                  <a:pt x="230801" y="54808"/>
                </a:cubicBezTo>
                <a:cubicBezTo>
                  <a:pt x="230801" y="85078"/>
                  <a:pt x="179135" y="109616"/>
                  <a:pt x="115401" y="109616"/>
                </a:cubicBezTo>
                <a:cubicBezTo>
                  <a:pt x="51667" y="109616"/>
                  <a:pt x="0" y="85078"/>
                  <a:pt x="0" y="5480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7600" cap="flat">
            <a:noFill/>
            <a:bevel/>
          </a:ln>
        </p:spPr>
      </p:sp>
      <p:sp>
        <p:nvSpPr>
          <p:cNvPr id="87" name="Freeform 86"/>
          <p:cNvSpPr/>
          <p:nvPr/>
        </p:nvSpPr>
        <p:spPr>
          <a:xfrm>
            <a:off x="1849843" y="2883441"/>
            <a:ext cx="297051" cy="154737"/>
          </a:xfrm>
          <a:custGeom>
            <a:avLst/>
            <a:gdLst/>
            <a:ahLst/>
            <a:cxnLst/>
            <a:rect l="0" t="0" r="0" b="0"/>
            <a:pathLst>
              <a:path w="413013" h="249272">
                <a:moveTo>
                  <a:pt x="0" y="124636"/>
                </a:moveTo>
                <a:cubicBezTo>
                  <a:pt x="0" y="55801"/>
                  <a:pt x="92456" y="0"/>
                  <a:pt x="206506" y="0"/>
                </a:cubicBezTo>
                <a:cubicBezTo>
                  <a:pt x="320557" y="0"/>
                  <a:pt x="413013" y="55801"/>
                  <a:pt x="413013" y="124636"/>
                </a:cubicBezTo>
                <a:cubicBezTo>
                  <a:pt x="413013" y="193471"/>
                  <a:pt x="320557" y="249272"/>
                  <a:pt x="206506" y="249272"/>
                </a:cubicBezTo>
                <a:cubicBezTo>
                  <a:pt x="92456" y="249272"/>
                  <a:pt x="0" y="193471"/>
                  <a:pt x="0" y="12463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7600" cap="flat">
            <a:noFill/>
            <a:bevel/>
          </a:ln>
        </p:spPr>
      </p:sp>
      <p:sp>
        <p:nvSpPr>
          <p:cNvPr id="94" name="Freeform 93"/>
          <p:cNvSpPr/>
          <p:nvPr/>
        </p:nvSpPr>
        <p:spPr>
          <a:xfrm>
            <a:off x="1919847" y="2935755"/>
            <a:ext cx="165998" cy="68045"/>
          </a:xfrm>
          <a:custGeom>
            <a:avLst/>
            <a:gdLst/>
            <a:ahLst/>
            <a:cxnLst/>
            <a:rect l="0" t="0" r="0" b="0"/>
            <a:pathLst>
              <a:path w="230801" h="109616">
                <a:moveTo>
                  <a:pt x="0" y="54808"/>
                </a:moveTo>
                <a:cubicBezTo>
                  <a:pt x="0" y="24539"/>
                  <a:pt x="51667" y="0"/>
                  <a:pt x="115401" y="0"/>
                </a:cubicBezTo>
                <a:cubicBezTo>
                  <a:pt x="179135" y="0"/>
                  <a:pt x="230801" y="24539"/>
                  <a:pt x="230801" y="54808"/>
                </a:cubicBezTo>
                <a:cubicBezTo>
                  <a:pt x="230801" y="85078"/>
                  <a:pt x="179135" y="109616"/>
                  <a:pt x="115401" y="109616"/>
                </a:cubicBezTo>
                <a:cubicBezTo>
                  <a:pt x="51667" y="109616"/>
                  <a:pt x="0" y="85078"/>
                  <a:pt x="0" y="5480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7600" cap="flat">
            <a:noFill/>
            <a:bevel/>
          </a:ln>
        </p:spPr>
      </p:sp>
      <p:sp>
        <p:nvSpPr>
          <p:cNvPr id="95" name="Freeform 94"/>
          <p:cNvSpPr/>
          <p:nvPr/>
        </p:nvSpPr>
        <p:spPr>
          <a:xfrm>
            <a:off x="2595278" y="2216884"/>
            <a:ext cx="297051" cy="154737"/>
          </a:xfrm>
          <a:custGeom>
            <a:avLst/>
            <a:gdLst/>
            <a:ahLst/>
            <a:cxnLst/>
            <a:rect l="0" t="0" r="0" b="0"/>
            <a:pathLst>
              <a:path w="413013" h="249272">
                <a:moveTo>
                  <a:pt x="0" y="124636"/>
                </a:moveTo>
                <a:cubicBezTo>
                  <a:pt x="0" y="55801"/>
                  <a:pt x="92456" y="0"/>
                  <a:pt x="206506" y="0"/>
                </a:cubicBezTo>
                <a:cubicBezTo>
                  <a:pt x="320557" y="0"/>
                  <a:pt x="413013" y="55801"/>
                  <a:pt x="413013" y="124636"/>
                </a:cubicBezTo>
                <a:cubicBezTo>
                  <a:pt x="413013" y="193471"/>
                  <a:pt x="320557" y="249272"/>
                  <a:pt x="206506" y="249272"/>
                </a:cubicBezTo>
                <a:cubicBezTo>
                  <a:pt x="92456" y="249272"/>
                  <a:pt x="0" y="193471"/>
                  <a:pt x="0" y="124636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7600" cap="flat">
            <a:noFill/>
            <a:bevel/>
          </a:ln>
        </p:spPr>
      </p:sp>
      <p:sp>
        <p:nvSpPr>
          <p:cNvPr id="96" name="Freeform 95"/>
          <p:cNvSpPr/>
          <p:nvPr/>
        </p:nvSpPr>
        <p:spPr>
          <a:xfrm>
            <a:off x="2640122" y="2277229"/>
            <a:ext cx="165998" cy="68045"/>
          </a:xfrm>
          <a:custGeom>
            <a:avLst/>
            <a:gdLst/>
            <a:ahLst/>
            <a:cxnLst/>
            <a:rect l="0" t="0" r="0" b="0"/>
            <a:pathLst>
              <a:path w="230801" h="109616">
                <a:moveTo>
                  <a:pt x="0" y="54808"/>
                </a:moveTo>
                <a:cubicBezTo>
                  <a:pt x="0" y="24539"/>
                  <a:pt x="51667" y="0"/>
                  <a:pt x="115401" y="0"/>
                </a:cubicBezTo>
                <a:cubicBezTo>
                  <a:pt x="179135" y="0"/>
                  <a:pt x="230801" y="24539"/>
                  <a:pt x="230801" y="54808"/>
                </a:cubicBezTo>
                <a:cubicBezTo>
                  <a:pt x="230801" y="85078"/>
                  <a:pt x="179135" y="109616"/>
                  <a:pt x="115401" y="109616"/>
                </a:cubicBezTo>
                <a:cubicBezTo>
                  <a:pt x="51667" y="109616"/>
                  <a:pt x="0" y="85078"/>
                  <a:pt x="0" y="54808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85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 w="7600" cap="flat">
            <a:noFill/>
            <a:bevel/>
          </a:ln>
        </p:spPr>
      </p:sp>
      <p:sp>
        <p:nvSpPr>
          <p:cNvPr id="100" name="Freeform 99"/>
          <p:cNvSpPr/>
          <p:nvPr/>
        </p:nvSpPr>
        <p:spPr>
          <a:xfrm>
            <a:off x="2475882" y="1113429"/>
            <a:ext cx="177663" cy="63816"/>
          </a:xfrm>
          <a:custGeom>
            <a:avLst/>
            <a:gdLst/>
            <a:ahLst/>
            <a:cxnLst/>
            <a:rect l="0" t="0" r="0" b="0"/>
            <a:pathLst>
              <a:path w="247019" h="102804">
                <a:moveTo>
                  <a:pt x="0" y="51402"/>
                </a:moveTo>
                <a:cubicBezTo>
                  <a:pt x="0" y="22863"/>
                  <a:pt x="55240" y="0"/>
                  <a:pt x="123509" y="0"/>
                </a:cubicBezTo>
                <a:cubicBezTo>
                  <a:pt x="191705" y="0"/>
                  <a:pt x="247019" y="22863"/>
                  <a:pt x="247019" y="51402"/>
                </a:cubicBezTo>
                <a:cubicBezTo>
                  <a:pt x="247019" y="79688"/>
                  <a:pt x="191705" y="102804"/>
                  <a:pt x="123509" y="102804"/>
                </a:cubicBezTo>
                <a:cubicBezTo>
                  <a:pt x="55240" y="102804"/>
                  <a:pt x="0" y="79688"/>
                  <a:pt x="0" y="51402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89000"/>
                </a:srgbClr>
              </a:gs>
            </a:gsLst>
            <a:lin ang="5400000" scaled="0"/>
          </a:gradFill>
          <a:ln w="7600" cap="flat">
            <a:noFill/>
            <a:bevel/>
          </a:ln>
        </p:spPr>
      </p:sp>
      <p:sp>
        <p:nvSpPr>
          <p:cNvPr id="104" name="Freeform 103"/>
          <p:cNvSpPr/>
          <p:nvPr/>
        </p:nvSpPr>
        <p:spPr>
          <a:xfrm>
            <a:off x="383368" y="4884890"/>
            <a:ext cx="1860311" cy="1784464"/>
          </a:xfrm>
          <a:custGeom>
            <a:avLst/>
            <a:gdLst>
              <a:gd name="rtl" fmla="*/ 80226 w 966051"/>
              <a:gd name="rtt" fmla="*/ 118913 h 1326793"/>
              <a:gd name="rtr" fmla="*/ 885826 w 966051"/>
              <a:gd name="rtb" fmla="*/ 1326796 h 1326793"/>
            </a:gdLst>
            <a:ahLst/>
            <a:cxnLst/>
            <a:rect l="rtl" t="rtt" r="rtr" b="rtb"/>
            <a:pathLst>
              <a:path w="966051" h="1326793">
                <a:moveTo>
                  <a:pt x="39285" y="0"/>
                </a:moveTo>
                <a:lnTo>
                  <a:pt x="304082" y="0"/>
                </a:lnTo>
                <a:lnTo>
                  <a:pt x="483026" y="201120"/>
                </a:lnTo>
                <a:lnTo>
                  <a:pt x="661383" y="0"/>
                </a:lnTo>
                <a:lnTo>
                  <a:pt x="926767" y="0"/>
                </a:lnTo>
                <a:cubicBezTo>
                  <a:pt x="948465" y="0"/>
                  <a:pt x="966051" y="17589"/>
                  <a:pt x="966051" y="39285"/>
                </a:cubicBezTo>
                <a:lnTo>
                  <a:pt x="966051" y="1287508"/>
                </a:lnTo>
                <a:cubicBezTo>
                  <a:pt x="966051" y="1309206"/>
                  <a:pt x="948465" y="1326793"/>
                  <a:pt x="926767" y="1326793"/>
                </a:cubicBezTo>
                <a:lnTo>
                  <a:pt x="39285" y="1326793"/>
                </a:lnTo>
                <a:cubicBezTo>
                  <a:pt x="17589" y="1326793"/>
                  <a:pt x="0" y="1309206"/>
                  <a:pt x="0" y="1287508"/>
                </a:cubicBezTo>
                <a:lnTo>
                  <a:pt x="0" y="39285"/>
                </a:lnTo>
                <a:cubicBezTo>
                  <a:pt x="0" y="17589"/>
                  <a:pt x="17589" y="0"/>
                  <a:pt x="39285" y="0"/>
                </a:cubicBezTo>
                <a:close/>
              </a:path>
            </a:pathLst>
          </a:custGeom>
          <a:solidFill>
            <a:srgbClr val="00B050"/>
          </a:solidFill>
          <a:ln w="7600" cap="flat">
            <a:solidFill>
              <a:srgbClr val="2DA2BF"/>
            </a:solidFill>
            <a:bevel/>
          </a:ln>
        </p:spPr>
        <p:txBody>
          <a:bodyPr wrap="square" lIns="0" tIns="0" rIns="0" bIns="0" rtlCol="0" anchor="t" anchorCtr="0"/>
          <a:lstStyle/>
          <a:p>
            <a:pPr lvl="0" algn="ctr" rtl="1">
              <a:lnSpc>
                <a:spcPct val="200000"/>
              </a:lnSpc>
            </a:pPr>
            <a:endParaRPr lang="fa-IR" sz="600" b="1" dirty="0" smtClean="0">
              <a:solidFill>
                <a:sysClr val="windowText" lastClr="000000"/>
              </a:solidFill>
              <a:cs typeface="B Titr" pitchFamily="2" charset="-78"/>
            </a:endParaRPr>
          </a:p>
          <a:p>
            <a:pPr lvl="0" algn="ctr" rtl="1">
              <a:lnSpc>
                <a:spcPct val="200000"/>
              </a:lnSpc>
            </a:pPr>
            <a:r>
              <a:rPr lang="fa-IR" sz="1200" b="1" dirty="0" smtClean="0">
                <a:solidFill>
                  <a:sysClr val="windowText" lastClr="000000"/>
                </a:solidFill>
                <a:cs typeface="B Titr" pitchFamily="2" charset="-78"/>
              </a:rPr>
              <a:t>عملیات رها سازی </a:t>
            </a:r>
            <a:endParaRPr lang="fa-IR" sz="1200" b="1" dirty="0">
              <a:solidFill>
                <a:sysClr val="windowText" lastClr="000000"/>
              </a:solidFill>
              <a:cs typeface="B Titr" pitchFamily="2" charset="-78"/>
            </a:endParaRPr>
          </a:p>
          <a:p>
            <a:pPr lvl="0" algn="ctr" rtl="1"/>
            <a:endParaRPr lang="fa-IR" sz="800" b="1" dirty="0" smtClean="0">
              <a:cs typeface="B Compset" pitchFamily="2" charset="-78"/>
            </a:endParaRPr>
          </a:p>
          <a:p>
            <a:pPr lvl="0" algn="ctr" rtl="1"/>
            <a:endParaRPr lang="fa-IR" sz="800" b="1" dirty="0">
              <a:cs typeface="B Compset" pitchFamily="2" charset="-78"/>
            </a:endParaRPr>
          </a:p>
          <a:p>
            <a:pPr lvl="0" algn="ctr" rtl="1"/>
            <a:endParaRPr lang="fa-IR" sz="800" b="1" dirty="0" smtClean="0">
              <a:cs typeface="B Compset" pitchFamily="2" charset="-78"/>
            </a:endParaRPr>
          </a:p>
          <a:p>
            <a:pPr algn="ctr">
              <a:lnSpc>
                <a:spcPct val="100000"/>
              </a:lnSpc>
            </a:pPr>
            <a:endParaRPr lang="fa-IR" sz="800" b="1" dirty="0">
              <a:solidFill>
                <a:srgbClr val="FFFFFF"/>
              </a:solidFill>
              <a:latin typeface="Arial"/>
              <a:cs typeface="B Compset" pitchFamily="2" charset="-78"/>
            </a:endParaRPr>
          </a:p>
          <a:p>
            <a:pPr algn="ctr">
              <a:lnSpc>
                <a:spcPct val="100000"/>
              </a:lnSpc>
            </a:pPr>
            <a:r>
              <a:rPr lang="fa-IR" b="1" dirty="0" smtClean="0">
                <a:latin typeface="Arial"/>
                <a:cs typeface="B Compset" pitchFamily="2" charset="-78"/>
              </a:rPr>
              <a:t>23         </a:t>
            </a:r>
            <a:r>
              <a:rPr lang="fa-IR" sz="1400" b="1" dirty="0" smtClean="0">
                <a:latin typeface="Arial"/>
                <a:cs typeface="B Compset" pitchFamily="2" charset="-78"/>
              </a:rPr>
              <a:t>مورد </a:t>
            </a:r>
            <a:endParaRPr sz="1200" dirty="0">
              <a:latin typeface="Arial"/>
            </a:endParaRPr>
          </a:p>
        </p:txBody>
      </p:sp>
      <p:sp>
        <p:nvSpPr>
          <p:cNvPr id="105" name="Freeform 104"/>
          <p:cNvSpPr/>
          <p:nvPr/>
        </p:nvSpPr>
        <p:spPr>
          <a:xfrm>
            <a:off x="867548" y="4774331"/>
            <a:ext cx="882566" cy="343937"/>
          </a:xfrm>
          <a:custGeom>
            <a:avLst/>
            <a:gdLst/>
            <a:ahLst/>
            <a:cxnLst/>
            <a:rect l="l" t="t" r="r" b="b"/>
            <a:pathLst>
              <a:path w="458313" h="255725">
                <a:moveTo>
                  <a:pt x="0" y="0"/>
                </a:moveTo>
                <a:lnTo>
                  <a:pt x="227528" y="255725"/>
                </a:lnTo>
                <a:lnTo>
                  <a:pt x="45831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B050"/>
          </a:solidFill>
          <a:ln w="7600" cap="flat">
            <a:solidFill>
              <a:srgbClr val="2DA2BF"/>
            </a:solidFill>
            <a:bevel/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</a:pPr>
            <a:endParaRPr sz="912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08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2" grpId="0"/>
      <p:bldP spid="3" grpId="0"/>
      <p:bldP spid="15" grpId="0"/>
      <p:bldP spid="52" grpId="0"/>
      <p:bldP spid="65" grpId="0"/>
      <p:bldP spid="69" grpId="0"/>
      <p:bldGraphic spid="101" grpId="0">
        <p:bldAsOne/>
      </p:bldGraphic>
      <p:bldP spid="16" grpId="0"/>
      <p:bldP spid="17" grpId="0"/>
      <p:bldP spid="139" grpId="0"/>
      <p:bldP spid="140" grpId="0"/>
      <p:bldP spid="104" grpId="0" animBg="1"/>
      <p:bldP spid="1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7900407"/>
              </p:ext>
            </p:extLst>
          </p:nvPr>
        </p:nvGraphicFramePr>
        <p:xfrm>
          <a:off x="-419892" y="586740"/>
          <a:ext cx="5697016" cy="3740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94927623"/>
              </p:ext>
            </p:extLst>
          </p:nvPr>
        </p:nvGraphicFramePr>
        <p:xfrm>
          <a:off x="3784295" y="519908"/>
          <a:ext cx="5536854" cy="449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05949459"/>
              </p:ext>
            </p:extLst>
          </p:nvPr>
        </p:nvGraphicFramePr>
        <p:xfrm>
          <a:off x="-240988" y="3890071"/>
          <a:ext cx="5244767" cy="3352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7" name="Group563"/>
          <p:cNvGrpSpPr/>
          <p:nvPr/>
        </p:nvGrpSpPr>
        <p:grpSpPr>
          <a:xfrm>
            <a:off x="-4000921" y="3574959"/>
            <a:ext cx="10765284" cy="3387701"/>
            <a:chOff x="606853" y="1061626"/>
            <a:chExt cx="7937895" cy="2571304"/>
          </a:xfrm>
        </p:grpSpPr>
        <p:sp>
          <p:nvSpPr>
            <p:cNvPr id="8" name="Freeform 7"/>
            <p:cNvSpPr/>
            <p:nvPr/>
          </p:nvSpPr>
          <p:spPr>
            <a:xfrm>
              <a:off x="606853" y="3625749"/>
              <a:ext cx="3298992" cy="7181"/>
            </a:xfrm>
            <a:custGeom>
              <a:avLst/>
              <a:gdLst/>
              <a:ahLst/>
              <a:cxnLst/>
              <a:rect l="0" t="0" r="0" b="0"/>
              <a:pathLst>
                <a:path w="3298992" h="7181" fill="none">
                  <a:moveTo>
                    <a:pt x="0" y="0"/>
                  </a:moveTo>
                  <a:lnTo>
                    <a:pt x="3298992" y="0"/>
                  </a:lnTo>
                </a:path>
              </a:pathLst>
            </a:custGeom>
            <a:solidFill>
              <a:srgbClr val="FFFFFF"/>
            </a:solidFill>
            <a:ln w="7600" cap="flat">
              <a:solidFill>
                <a:srgbClr val="FFFFFF"/>
              </a:solidFill>
              <a:bevel/>
            </a:ln>
          </p:spPr>
        </p:sp>
        <p:grpSp>
          <p:nvGrpSpPr>
            <p:cNvPr id="9" name="Triangle Pyramid 2"/>
            <p:cNvGrpSpPr/>
            <p:nvPr/>
          </p:nvGrpSpPr>
          <p:grpSpPr>
            <a:xfrm>
              <a:off x="6018053" y="1061626"/>
              <a:ext cx="2526695" cy="2200281"/>
              <a:chOff x="6018053" y="1061626"/>
              <a:chExt cx="2526695" cy="2200281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6700260" y="1061626"/>
                <a:ext cx="1162280" cy="1013795"/>
                <a:chOff x="6700260" y="1061626"/>
                <a:chExt cx="1162280" cy="1013795"/>
              </a:xfrm>
            </p:grpSpPr>
            <p:sp>
              <p:nvSpPr>
                <p:cNvPr id="30" name="Freeform 29"/>
                <p:cNvSpPr/>
                <p:nvPr/>
              </p:nvSpPr>
              <p:spPr>
                <a:xfrm>
                  <a:off x="7281400" y="1061626"/>
                  <a:ext cx="581140" cy="101379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1140" h="1013795" stroke="0">
                      <a:moveTo>
                        <a:pt x="0" y="98780"/>
                      </a:moveTo>
                      <a:lnTo>
                        <a:pt x="499780" y="961805"/>
                      </a:lnTo>
                      <a:lnTo>
                        <a:pt x="581140" y="1013795"/>
                      </a:lnTo>
                      <a:lnTo>
                        <a:pt x="0" y="0"/>
                      </a:lnTo>
                      <a:lnTo>
                        <a:pt x="0" y="98780"/>
                      </a:lnTo>
                      <a:close/>
                    </a:path>
                  </a:pathLst>
                </a:custGeom>
                <a:solidFill>
                  <a:srgbClr val="15A085"/>
                </a:solidFill>
                <a:ln w="7600" cap="flat">
                  <a:solidFill>
                    <a:srgbClr val="1BBC9D"/>
                  </a:solidFill>
                  <a:bevel/>
                </a:ln>
              </p:spPr>
            </p:sp>
            <p:sp>
              <p:nvSpPr>
                <p:cNvPr id="31" name="Freeform 30"/>
                <p:cNvSpPr/>
                <p:nvPr/>
              </p:nvSpPr>
              <p:spPr>
                <a:xfrm>
                  <a:off x="6700260" y="2023431"/>
                  <a:ext cx="1162280" cy="5198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62280" h="51989" stroke="0">
                      <a:moveTo>
                        <a:pt x="81360" y="0"/>
                      </a:moveTo>
                      <a:lnTo>
                        <a:pt x="1080920" y="0"/>
                      </a:lnTo>
                      <a:lnTo>
                        <a:pt x="1162280" y="51989"/>
                      </a:lnTo>
                      <a:lnTo>
                        <a:pt x="0" y="51989"/>
                      </a:lnTo>
                      <a:lnTo>
                        <a:pt x="81360" y="0"/>
                      </a:lnTo>
                      <a:close/>
                    </a:path>
                  </a:pathLst>
                </a:custGeom>
                <a:solidFill>
                  <a:srgbClr val="118972"/>
                </a:solidFill>
                <a:ln w="7600" cap="flat">
                  <a:solidFill>
                    <a:srgbClr val="1BBC9D"/>
                  </a:solidFill>
                  <a:bevel/>
                </a:ln>
              </p:spPr>
            </p:sp>
            <p:sp>
              <p:nvSpPr>
                <p:cNvPr id="29" name="Freeform 28"/>
                <p:cNvSpPr/>
                <p:nvPr/>
              </p:nvSpPr>
              <p:spPr>
                <a:xfrm>
                  <a:off x="6700260" y="1061626"/>
                  <a:ext cx="581140" cy="101379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1140" h="1013795" stroke="0">
                      <a:moveTo>
                        <a:pt x="581140" y="103979"/>
                      </a:moveTo>
                      <a:lnTo>
                        <a:pt x="581140" y="0"/>
                      </a:lnTo>
                      <a:lnTo>
                        <a:pt x="0" y="1013795"/>
                      </a:lnTo>
                      <a:lnTo>
                        <a:pt x="85167" y="961805"/>
                      </a:lnTo>
                      <a:lnTo>
                        <a:pt x="581140" y="103979"/>
                      </a:lnTo>
                      <a:close/>
                    </a:path>
                  </a:pathLst>
                </a:custGeom>
                <a:solidFill>
                  <a:srgbClr val="CCE7DF"/>
                </a:solidFill>
                <a:ln w="7600" cap="flat">
                  <a:solidFill>
                    <a:srgbClr val="1BBC9D"/>
                  </a:solidFill>
                  <a:bevel/>
                </a:ln>
              </p:spPr>
            </p:sp>
            <p:sp>
              <p:nvSpPr>
                <p:cNvPr id="28" name="Freeform 27"/>
                <p:cNvSpPr/>
                <p:nvPr/>
              </p:nvSpPr>
              <p:spPr>
                <a:xfrm>
                  <a:off x="6781620" y="1165605"/>
                  <a:ext cx="999560" cy="857826"/>
                </a:xfrm>
                <a:custGeom>
                  <a:avLst/>
                  <a:gdLst>
                    <a:gd name="rtt" fmla="*/ 257348 h 857826"/>
                    <a:gd name="rtb" fmla="*/ 857826 h 857826"/>
                  </a:gdLst>
                  <a:ahLst/>
                  <a:cxnLst/>
                  <a:rect l="l" t="rtt" r="r" b="rtb"/>
                  <a:pathLst>
                    <a:path w="999560" h="857826">
                      <a:moveTo>
                        <a:pt x="499780" y="0"/>
                      </a:moveTo>
                      <a:lnTo>
                        <a:pt x="0" y="857826"/>
                      </a:lnTo>
                      <a:lnTo>
                        <a:pt x="999560" y="857826"/>
                      </a:lnTo>
                      <a:lnTo>
                        <a:pt x="499780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ABDACC"/>
                    </a:gs>
                    <a:gs pos="100000">
                      <a:srgbClr val="17AA8E"/>
                    </a:gs>
                  </a:gsLst>
                  <a:lin ang="5400000" scaled="0"/>
                </a:gradFill>
                <a:ln w="7600" cap="flat">
                  <a:solidFill>
                    <a:srgbClr val="1BBC9D"/>
                  </a:solidFill>
                  <a:bevel/>
                </a:ln>
              </p:spPr>
              <p:txBody>
                <a:bodyPr wrap="square" lIns="36000" tIns="0" rIns="36000" bIns="0" rtlCol="0" anchor="ctr"/>
                <a:lstStyle/>
                <a:p>
                  <a:pPr lvl="0" algn="ctr" rtl="1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a-IR" sz="1200" b="1" dirty="0">
                      <a:solidFill>
                        <a:sysClr val="windowText" lastClr="000000"/>
                      </a:solidFill>
                      <a:cs typeface="B Titr" pitchFamily="2" charset="-78"/>
                    </a:rPr>
                    <a:t>جاده ای  </a:t>
                  </a:r>
                </a:p>
                <a:p>
                  <a:pPr lvl="0" algn="ctr" rtl="1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a-IR" sz="1200" b="1" dirty="0" smtClean="0">
                      <a:solidFill>
                        <a:sysClr val="windowText" lastClr="000000"/>
                      </a:solidFill>
                      <a:cs typeface="B Titr" pitchFamily="2" charset="-78"/>
                    </a:rPr>
                    <a:t>124  نفر</a:t>
                  </a:r>
                  <a:endParaRPr lang="fa-IR" sz="1200" b="1" dirty="0">
                    <a:solidFill>
                      <a:sysClr val="windowText" lastClr="000000"/>
                    </a:solidFill>
                    <a:cs typeface="B Titr" pitchFamily="2" charset="-78"/>
                  </a:endParaRP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7382468" y="2248112"/>
                <a:ext cx="1162280" cy="1013795"/>
                <a:chOff x="7382468" y="2248112"/>
                <a:chExt cx="1162280" cy="1013795"/>
              </a:xfrm>
            </p:grpSpPr>
            <p:sp>
              <p:nvSpPr>
                <p:cNvPr id="25" name="Freeform 24"/>
                <p:cNvSpPr/>
                <p:nvPr/>
              </p:nvSpPr>
              <p:spPr>
                <a:xfrm>
                  <a:off x="7382468" y="2248112"/>
                  <a:ext cx="581140" cy="101379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1140" h="1013795" stroke="0">
                      <a:moveTo>
                        <a:pt x="581140" y="103979"/>
                      </a:moveTo>
                      <a:lnTo>
                        <a:pt x="581140" y="0"/>
                      </a:lnTo>
                      <a:lnTo>
                        <a:pt x="0" y="1013795"/>
                      </a:lnTo>
                      <a:lnTo>
                        <a:pt x="85167" y="961805"/>
                      </a:lnTo>
                      <a:lnTo>
                        <a:pt x="581140" y="103979"/>
                      </a:lnTo>
                      <a:close/>
                    </a:path>
                  </a:pathLst>
                </a:custGeom>
                <a:solidFill>
                  <a:srgbClr val="D0D5DC"/>
                </a:solidFill>
                <a:ln w="7600" cap="flat">
                  <a:solidFill>
                    <a:srgbClr val="527294"/>
                  </a:solidFill>
                  <a:bevel/>
                </a:ln>
              </p:spPr>
            </p:sp>
            <p:sp>
              <p:nvSpPr>
                <p:cNvPr id="26" name="Freeform 25"/>
                <p:cNvSpPr/>
                <p:nvPr/>
              </p:nvSpPr>
              <p:spPr>
                <a:xfrm>
                  <a:off x="7963608" y="2248112"/>
                  <a:ext cx="581140" cy="101379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1140" h="1013795" stroke="0">
                      <a:moveTo>
                        <a:pt x="0" y="98780"/>
                      </a:moveTo>
                      <a:lnTo>
                        <a:pt x="499780" y="961805"/>
                      </a:lnTo>
                      <a:lnTo>
                        <a:pt x="581140" y="1013795"/>
                      </a:lnTo>
                      <a:lnTo>
                        <a:pt x="0" y="0"/>
                      </a:lnTo>
                      <a:lnTo>
                        <a:pt x="0" y="98780"/>
                      </a:lnTo>
                      <a:close/>
                    </a:path>
                  </a:pathLst>
                </a:custGeom>
                <a:solidFill>
                  <a:srgbClr val="45607E"/>
                </a:solidFill>
                <a:ln w="7600" cap="flat">
                  <a:solidFill>
                    <a:srgbClr val="527294"/>
                  </a:solidFill>
                  <a:bevel/>
                </a:ln>
              </p:spPr>
            </p:sp>
            <p:sp>
              <p:nvSpPr>
                <p:cNvPr id="27" name="Freeform 26"/>
                <p:cNvSpPr/>
                <p:nvPr/>
              </p:nvSpPr>
              <p:spPr>
                <a:xfrm>
                  <a:off x="7382468" y="3209917"/>
                  <a:ext cx="1162280" cy="5198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62280" h="51989" stroke="0">
                      <a:moveTo>
                        <a:pt x="81360" y="0"/>
                      </a:moveTo>
                      <a:lnTo>
                        <a:pt x="1080920" y="0"/>
                      </a:lnTo>
                      <a:lnTo>
                        <a:pt x="1162280" y="51989"/>
                      </a:lnTo>
                      <a:lnTo>
                        <a:pt x="0" y="51989"/>
                      </a:lnTo>
                      <a:lnTo>
                        <a:pt x="81360" y="0"/>
                      </a:lnTo>
                      <a:close/>
                    </a:path>
                  </a:pathLst>
                </a:custGeom>
                <a:solidFill>
                  <a:srgbClr val="3A526B"/>
                </a:solidFill>
                <a:ln w="7600" cap="flat">
                  <a:solidFill>
                    <a:srgbClr val="527294"/>
                  </a:solidFill>
                  <a:bevel/>
                </a:ln>
              </p:spPr>
            </p:sp>
            <p:sp>
              <p:nvSpPr>
                <p:cNvPr id="24" name="Freeform 23"/>
                <p:cNvSpPr/>
                <p:nvPr/>
              </p:nvSpPr>
              <p:spPr>
                <a:xfrm>
                  <a:off x="7463827" y="2352090"/>
                  <a:ext cx="999560" cy="857826"/>
                </a:xfrm>
                <a:custGeom>
                  <a:avLst/>
                  <a:gdLst>
                    <a:gd name="rtt" fmla="*/ 257348 h 857826"/>
                    <a:gd name="rtb" fmla="*/ 857826 h 857826"/>
                  </a:gdLst>
                  <a:ahLst/>
                  <a:cxnLst/>
                  <a:rect l="l" t="rtt" r="r" b="rtb"/>
                  <a:pathLst>
                    <a:path w="999560" h="857826">
                      <a:moveTo>
                        <a:pt x="499780" y="0"/>
                      </a:moveTo>
                      <a:lnTo>
                        <a:pt x="0" y="857826"/>
                      </a:lnTo>
                      <a:lnTo>
                        <a:pt x="999560" y="857826"/>
                      </a:lnTo>
                      <a:lnTo>
                        <a:pt x="499780" y="0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wrap="square" lIns="36000" tIns="0" rIns="36000" bIns="0" rtlCol="0" anchor="ctr"/>
                <a:lstStyle/>
                <a:p>
                  <a:pPr lvl="0" algn="ctr" rtl="1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a-IR" sz="1200" b="1" dirty="0">
                      <a:solidFill>
                        <a:sysClr val="windowText" lastClr="000000"/>
                      </a:solidFill>
                      <a:cs typeface="B Titr" pitchFamily="2" charset="-78"/>
                    </a:rPr>
                    <a:t> </a:t>
                  </a:r>
                  <a:r>
                    <a:rPr lang="fa-IR" sz="1200" b="1" dirty="0" smtClean="0">
                      <a:solidFill>
                        <a:sysClr val="windowText" lastClr="000000"/>
                      </a:solidFill>
                      <a:cs typeface="B Titr" pitchFamily="2" charset="-78"/>
                    </a:rPr>
                    <a:t>شهری </a:t>
                  </a:r>
                  <a:endParaRPr lang="fa-IR" sz="1200" b="1" dirty="0">
                    <a:solidFill>
                      <a:sysClr val="windowText" lastClr="000000"/>
                    </a:solidFill>
                    <a:cs typeface="B Titr" pitchFamily="2" charset="-78"/>
                  </a:endParaRPr>
                </a:p>
                <a:p>
                  <a:pPr lvl="0" algn="ctr" rtl="1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a-IR" sz="1200" b="1" dirty="0">
                      <a:solidFill>
                        <a:sysClr val="windowText" lastClr="000000"/>
                      </a:solidFill>
                      <a:cs typeface="B Titr" pitchFamily="2" charset="-78"/>
                    </a:rPr>
                    <a:t>  </a:t>
                  </a:r>
                  <a:r>
                    <a:rPr lang="fa-IR" sz="1200" b="1" dirty="0" smtClean="0">
                      <a:solidFill>
                        <a:sysClr val="windowText" lastClr="000000"/>
                      </a:solidFill>
                      <a:cs typeface="B Titr" pitchFamily="2" charset="-78"/>
                    </a:rPr>
                    <a:t>18  نفر </a:t>
                  </a:r>
                  <a:endParaRPr sz="1100" dirty="0">
                    <a:solidFill>
                      <a:srgbClr val="FFFFFF"/>
                    </a:solidFill>
                    <a:latin typeface="Arial"/>
                    <a:cs typeface="B Titr" pitchFamily="2" charset="-78"/>
                  </a:endParaRPr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6018053" y="2248112"/>
                <a:ext cx="1162280" cy="1013795"/>
                <a:chOff x="6018053" y="2248112"/>
                <a:chExt cx="1162280" cy="1013795"/>
              </a:xfrm>
            </p:grpSpPr>
            <p:sp>
              <p:nvSpPr>
                <p:cNvPr id="21" name="Freeform 20"/>
                <p:cNvSpPr/>
                <p:nvPr/>
              </p:nvSpPr>
              <p:spPr>
                <a:xfrm>
                  <a:off x="6018053" y="2248112"/>
                  <a:ext cx="581140" cy="101379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1140" h="1013795" stroke="0">
                      <a:moveTo>
                        <a:pt x="581140" y="103979"/>
                      </a:moveTo>
                      <a:lnTo>
                        <a:pt x="581140" y="0"/>
                      </a:lnTo>
                      <a:lnTo>
                        <a:pt x="0" y="1013795"/>
                      </a:lnTo>
                      <a:lnTo>
                        <a:pt x="85167" y="961805"/>
                      </a:lnTo>
                      <a:lnTo>
                        <a:pt x="581140" y="103979"/>
                      </a:lnTo>
                      <a:close/>
                    </a:path>
                  </a:pathLst>
                </a:custGeom>
                <a:solidFill>
                  <a:srgbClr val="F8D7CD"/>
                </a:solidFill>
                <a:ln w="7600" cap="flat">
                  <a:solidFill>
                    <a:srgbClr val="EE7C31"/>
                  </a:solidFill>
                  <a:bevel/>
                </a:ln>
              </p:spPr>
            </p:sp>
            <p:sp>
              <p:nvSpPr>
                <p:cNvPr id="22" name="Freeform 21"/>
                <p:cNvSpPr/>
                <p:nvPr/>
              </p:nvSpPr>
              <p:spPr>
                <a:xfrm>
                  <a:off x="6599192" y="2248112"/>
                  <a:ext cx="581140" cy="101379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1140" h="1013795" stroke="0">
                      <a:moveTo>
                        <a:pt x="0" y="98780"/>
                      </a:moveTo>
                      <a:lnTo>
                        <a:pt x="499780" y="961805"/>
                      </a:lnTo>
                      <a:lnTo>
                        <a:pt x="581140" y="1013795"/>
                      </a:lnTo>
                      <a:lnTo>
                        <a:pt x="0" y="0"/>
                      </a:lnTo>
                      <a:lnTo>
                        <a:pt x="0" y="98780"/>
                      </a:lnTo>
                      <a:close/>
                    </a:path>
                  </a:pathLst>
                </a:custGeom>
                <a:solidFill>
                  <a:srgbClr val="CB6928"/>
                </a:solidFill>
                <a:ln w="7600" cap="flat">
                  <a:solidFill>
                    <a:srgbClr val="EE7C31"/>
                  </a:solidFill>
                  <a:bevel/>
                </a:ln>
              </p:spPr>
            </p:sp>
            <p:sp>
              <p:nvSpPr>
                <p:cNvPr id="23" name="Freeform 22"/>
                <p:cNvSpPr/>
                <p:nvPr/>
              </p:nvSpPr>
              <p:spPr>
                <a:xfrm>
                  <a:off x="6018053" y="3209917"/>
                  <a:ext cx="1162280" cy="5198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62280" h="51989" stroke="0">
                      <a:moveTo>
                        <a:pt x="81360" y="0"/>
                      </a:moveTo>
                      <a:lnTo>
                        <a:pt x="1080920" y="0"/>
                      </a:lnTo>
                      <a:lnTo>
                        <a:pt x="1162280" y="51989"/>
                      </a:lnTo>
                      <a:lnTo>
                        <a:pt x="0" y="51989"/>
                      </a:lnTo>
                      <a:lnTo>
                        <a:pt x="81360" y="0"/>
                      </a:lnTo>
                      <a:close/>
                    </a:path>
                  </a:pathLst>
                </a:custGeom>
                <a:solidFill>
                  <a:srgbClr val="AF5921"/>
                </a:solidFill>
                <a:ln w="7600" cap="flat">
                  <a:solidFill>
                    <a:srgbClr val="EE7C31"/>
                  </a:solidFill>
                  <a:bevel/>
                </a:ln>
              </p:spPr>
            </p:sp>
            <p:sp>
              <p:nvSpPr>
                <p:cNvPr id="20" name="Freeform 19"/>
                <p:cNvSpPr/>
                <p:nvPr/>
              </p:nvSpPr>
              <p:spPr>
                <a:xfrm>
                  <a:off x="6099412" y="2352090"/>
                  <a:ext cx="999560" cy="857826"/>
                </a:xfrm>
                <a:custGeom>
                  <a:avLst/>
                  <a:gdLst>
                    <a:gd name="rtt" fmla="*/ 257348 h 857826"/>
                    <a:gd name="rtb" fmla="*/ 857826 h 857826"/>
                  </a:gdLst>
                  <a:ahLst/>
                  <a:cxnLst/>
                  <a:rect l="l" t="rtt" r="r" b="rtb"/>
                  <a:pathLst>
                    <a:path w="999560" h="857826">
                      <a:moveTo>
                        <a:pt x="499780" y="0"/>
                      </a:moveTo>
                      <a:lnTo>
                        <a:pt x="0" y="857826"/>
                      </a:lnTo>
                      <a:lnTo>
                        <a:pt x="999560" y="857826"/>
                      </a:lnTo>
                      <a:lnTo>
                        <a:pt x="499780" y="0"/>
                      </a:lnTo>
                      <a:close/>
                    </a:path>
                  </a:pathLst>
                </a:custGeom>
                <a:ln/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wrap="square" lIns="36000" tIns="0" rIns="36000" bIns="0" rtlCol="0" anchor="ctr"/>
                <a:lstStyle/>
                <a:p>
                  <a:pPr lvl="0" algn="ctr" defTabSz="488950" rtl="1">
                    <a:lnSpc>
                      <a:spcPct val="150000"/>
                    </a:lnSpc>
                    <a:spcBef>
                      <a:spcPct val="0"/>
                    </a:spcBef>
                    <a:spcAft>
                      <a:spcPts val="0"/>
                    </a:spcAft>
                  </a:pPr>
                  <a:r>
                    <a:rPr lang="fa-IR" sz="1200" b="1" dirty="0" smtClean="0">
                      <a:solidFill>
                        <a:sysClr val="windowText" lastClr="000000"/>
                      </a:solidFill>
                      <a:cs typeface="B Titr" pitchFamily="2" charset="-78"/>
                    </a:rPr>
                    <a:t>حضوری </a:t>
                  </a:r>
                </a:p>
                <a:p>
                  <a:pPr lvl="0" algn="ctr" defTabSz="488950" rtl="1">
                    <a:lnSpc>
                      <a:spcPct val="150000"/>
                    </a:lnSpc>
                    <a:spcBef>
                      <a:spcPct val="0"/>
                    </a:spcBef>
                    <a:spcAft>
                      <a:spcPts val="0"/>
                    </a:spcAft>
                  </a:pPr>
                  <a:r>
                    <a:rPr lang="fa-IR" sz="1200" b="1" dirty="0" smtClean="0">
                      <a:solidFill>
                        <a:sysClr val="windowText" lastClr="000000"/>
                      </a:solidFill>
                      <a:cs typeface="B Titr" pitchFamily="2" charset="-78"/>
                    </a:rPr>
                    <a:t>10   نفر</a:t>
                  </a:r>
                  <a:endParaRPr lang="fa-IR" sz="1200" b="1" dirty="0">
                    <a:solidFill>
                      <a:sysClr val="windowText" lastClr="000000"/>
                    </a:solidFill>
                    <a:cs typeface="B Titr" pitchFamily="2" charset="-78"/>
                  </a:endParaRPr>
                </a:p>
                <a:p>
                  <a:pPr algn="ctr">
                    <a:lnSpc>
                      <a:spcPct val="150000"/>
                    </a:lnSpc>
                  </a:pPr>
                  <a:endParaRPr sz="1100" dirty="0">
                    <a:solidFill>
                      <a:srgbClr val="FFFFFF"/>
                    </a:solidFill>
                    <a:latin typeface="Arial"/>
                    <a:cs typeface="B Titr" pitchFamily="2" charset="-78"/>
                  </a:endParaRP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 flipV="1">
                <a:off x="6700260" y="2181995"/>
                <a:ext cx="1162280" cy="1013795"/>
                <a:chOff x="6700260" y="2181995"/>
                <a:chExt cx="1162280" cy="1013795"/>
              </a:xfrm>
            </p:grpSpPr>
            <p:sp>
              <p:nvSpPr>
                <p:cNvPr id="16" name="Freeform 15"/>
                <p:cNvSpPr/>
                <p:nvPr/>
              </p:nvSpPr>
              <p:spPr>
                <a:xfrm>
                  <a:off x="7281400" y="2181995"/>
                  <a:ext cx="581140" cy="101379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1140" h="1013795" stroke="0">
                      <a:moveTo>
                        <a:pt x="0" y="98780"/>
                      </a:moveTo>
                      <a:lnTo>
                        <a:pt x="499780" y="961805"/>
                      </a:lnTo>
                      <a:lnTo>
                        <a:pt x="581140" y="1013795"/>
                      </a:lnTo>
                      <a:lnTo>
                        <a:pt x="0" y="0"/>
                      </a:lnTo>
                      <a:lnTo>
                        <a:pt x="0" y="98780"/>
                      </a:lnTo>
                      <a:close/>
                    </a:path>
                  </a:pathLst>
                </a:custGeom>
                <a:solidFill>
                  <a:srgbClr val="1E768C"/>
                </a:solidFill>
                <a:ln w="7600" cap="flat">
                  <a:solidFill>
                    <a:srgbClr val="2DA2BF"/>
                  </a:solidFill>
                  <a:bevel/>
                </a:ln>
              </p:spPr>
            </p:sp>
            <p:sp>
              <p:nvSpPr>
                <p:cNvPr id="15" name="Freeform 14"/>
                <p:cNvSpPr/>
                <p:nvPr/>
              </p:nvSpPr>
              <p:spPr>
                <a:xfrm>
                  <a:off x="6700260" y="2181995"/>
                  <a:ext cx="581140" cy="101379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81140" h="1013795" stroke="0">
                      <a:moveTo>
                        <a:pt x="581140" y="103979"/>
                      </a:moveTo>
                      <a:lnTo>
                        <a:pt x="581140" y="0"/>
                      </a:lnTo>
                      <a:lnTo>
                        <a:pt x="0" y="1013795"/>
                      </a:lnTo>
                      <a:lnTo>
                        <a:pt x="85167" y="961805"/>
                      </a:lnTo>
                      <a:lnTo>
                        <a:pt x="581140" y="103979"/>
                      </a:lnTo>
                      <a:close/>
                    </a:path>
                  </a:pathLst>
                </a:custGeom>
                <a:solidFill>
                  <a:srgbClr val="2892AD"/>
                </a:solidFill>
                <a:ln w="7600" cap="flat">
                  <a:solidFill>
                    <a:srgbClr val="2DA2BF"/>
                  </a:solidFill>
                  <a:bevel/>
                </a:ln>
              </p:spPr>
            </p:sp>
            <p:grpSp>
              <p:nvGrpSpPr>
                <p:cNvPr id="14" name="Group 572"/>
                <p:cNvGrpSpPr/>
                <p:nvPr/>
              </p:nvGrpSpPr>
              <p:grpSpPr>
                <a:xfrm>
                  <a:off x="6781620" y="2285973"/>
                  <a:ext cx="999560" cy="857826"/>
                  <a:chOff x="6781620" y="2285973"/>
                  <a:chExt cx="999560" cy="857826"/>
                </a:xfrm>
              </p:grpSpPr>
              <p:sp>
                <p:nvSpPr>
                  <p:cNvPr id="18" name="Freeform 17"/>
                  <p:cNvSpPr/>
                  <p:nvPr/>
                </p:nvSpPr>
                <p:spPr>
                  <a:xfrm>
                    <a:off x="6781620" y="2285973"/>
                    <a:ext cx="999560" cy="857826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560" h="857826">
                        <a:moveTo>
                          <a:pt x="499780" y="0"/>
                        </a:moveTo>
                        <a:lnTo>
                          <a:pt x="0" y="857826"/>
                        </a:lnTo>
                        <a:lnTo>
                          <a:pt x="999560" y="857826"/>
                        </a:lnTo>
                        <a:lnTo>
                          <a:pt x="499780" y="0"/>
                        </a:lnTo>
                        <a:close/>
                      </a:path>
                    </a:pathLst>
                  </a:custGeom>
                  <a:gradFill>
                    <a:gsLst>
                      <a:gs pos="0">
                        <a:srgbClr val="ADCEDC"/>
                      </a:gs>
                      <a:gs pos="100000">
                        <a:srgbClr val="2892AD"/>
                      </a:gs>
                    </a:gsLst>
                    <a:lin ang="5400000" scaled="0"/>
                  </a:gradFill>
                  <a:ln w="7600" cap="flat">
                    <a:solidFill>
                      <a:srgbClr val="2DA2BF"/>
                    </a:solidFill>
                    <a:bevel/>
                  </a:ln>
                </p:spPr>
              </p:sp>
              <p:sp>
                <p:nvSpPr>
                  <p:cNvPr id="19" name="Text 573"/>
                  <p:cNvSpPr txBox="1"/>
                  <p:nvPr/>
                </p:nvSpPr>
                <p:spPr>
                  <a:xfrm flipV="1">
                    <a:off x="6911028" y="2504338"/>
                    <a:ext cx="788092" cy="600478"/>
                  </a:xfrm>
                  <a:prstGeom prst="rect">
                    <a:avLst/>
                  </a:prstGeom>
                  <a:noFill/>
                </p:spPr>
                <p:txBody>
                  <a:bodyPr wrap="square" lIns="36000" tIns="0" rIns="36000" bIns="0" rtlCol="0" anchor="ctr"/>
                  <a:lstStyle/>
                  <a:p>
                    <a:pPr lvl="0" algn="ctr"/>
                    <a:r>
                      <a:rPr lang="fa-IR" sz="1100" b="1" dirty="0">
                        <a:solidFill>
                          <a:sysClr val="windowText" lastClr="000000"/>
                        </a:solidFill>
                        <a:cs typeface="B Titr" pitchFamily="2" charset="-78"/>
                      </a:rPr>
                      <a:t>بیشترین مصدوم  انتقالی به مراکز  درمانی</a:t>
                    </a:r>
                    <a:endParaRPr lang="en-US" sz="1100" b="1" dirty="0">
                      <a:solidFill>
                        <a:sysClr val="windowText" lastClr="000000"/>
                      </a:solidFill>
                      <a:cs typeface="B Titr" pitchFamily="2" charset="-78"/>
                    </a:endParaRPr>
                  </a:p>
                  <a:p>
                    <a:pPr algn="ctr">
                      <a:lnSpc>
                        <a:spcPct val="100000"/>
                      </a:lnSpc>
                    </a:pPr>
                    <a:endParaRPr sz="600" dirty="0">
                      <a:solidFill>
                        <a:srgbClr val="FFFFFF"/>
                      </a:solidFill>
                      <a:latin typeface="Arial"/>
                      <a:cs typeface="B Titr" pitchFamily="2" charset="-78"/>
                    </a:endParaRPr>
                  </a:p>
                </p:txBody>
              </p:sp>
            </p:grpSp>
            <p:sp>
              <p:nvSpPr>
                <p:cNvPr id="17" name="Freeform 16"/>
                <p:cNvSpPr/>
                <p:nvPr/>
              </p:nvSpPr>
              <p:spPr>
                <a:xfrm>
                  <a:off x="6700260" y="3143800"/>
                  <a:ext cx="1162280" cy="5198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62280" h="51989" stroke="0">
                      <a:moveTo>
                        <a:pt x="81360" y="0"/>
                      </a:moveTo>
                      <a:lnTo>
                        <a:pt x="1080920" y="0"/>
                      </a:lnTo>
                      <a:lnTo>
                        <a:pt x="1162280" y="51989"/>
                      </a:lnTo>
                      <a:lnTo>
                        <a:pt x="0" y="51989"/>
                      </a:lnTo>
                      <a:lnTo>
                        <a:pt x="81360" y="0"/>
                      </a:lnTo>
                      <a:close/>
                    </a:path>
                  </a:pathLst>
                </a:custGeom>
                <a:solidFill>
                  <a:srgbClr val="CDE0E8"/>
                </a:solidFill>
                <a:ln w="7600" cap="flat">
                  <a:solidFill>
                    <a:srgbClr val="2DA2BF"/>
                  </a:solidFill>
                  <a:bevel/>
                </a:ln>
              </p:spPr>
            </p:sp>
          </p:grpSp>
        </p:grpSp>
      </p:grpSp>
      <p:sp>
        <p:nvSpPr>
          <p:cNvPr id="33" name="Rounded Rectangle 32"/>
          <p:cNvSpPr/>
          <p:nvPr/>
        </p:nvSpPr>
        <p:spPr>
          <a:xfrm>
            <a:off x="1480895" y="76200"/>
            <a:ext cx="6139180" cy="381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عملکرد حوزه امداد و </a:t>
            </a:r>
            <a:r>
              <a:rPr kumimoji="0" lang="fa-IR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نجات تا پایان سه ماهه</a:t>
            </a:r>
            <a:r>
              <a:rPr kumimoji="0" lang="fa-IR" sz="16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 اول 99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707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  <p:bldGraphic spid="5" grpId="0">
        <p:bldAsOne/>
      </p:bldGraphic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ounded Rectangle 62"/>
          <p:cNvSpPr/>
          <p:nvPr/>
        </p:nvSpPr>
        <p:spPr>
          <a:xfrm>
            <a:off x="1828801" y="58420"/>
            <a:ext cx="5181600" cy="55118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1600" kern="0" dirty="0">
                <a:latin typeface="Calibri"/>
                <a:ea typeface="Calibri"/>
                <a:cs typeface="B Titr"/>
              </a:rPr>
              <a:t>عملکرد حوزه آموزش و پژوهش </a:t>
            </a:r>
            <a:r>
              <a:rPr lang="fa-IR" sz="1600" kern="0" dirty="0" smtClean="0">
                <a:latin typeface="Calibri"/>
                <a:ea typeface="Calibri"/>
                <a:cs typeface="B Titr"/>
              </a:rPr>
              <a:t>تا پایان سه ماهه اول 99</a:t>
            </a:r>
            <a:endParaRPr lang="en-US" sz="1600" kern="0" dirty="0">
              <a:latin typeface="Calibri"/>
              <a:ea typeface="Calibri"/>
              <a:cs typeface="B Titr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676400" y="5138068"/>
            <a:ext cx="5791199" cy="49163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1600" kern="0" dirty="0">
                <a:solidFill>
                  <a:sysClr val="windowText" lastClr="000000"/>
                </a:solidFill>
                <a:latin typeface="Calibri"/>
                <a:ea typeface="Calibri"/>
                <a:cs typeface="B Titr"/>
              </a:rPr>
              <a:t>عملکرد مرکز علمی کاربردی </a:t>
            </a:r>
            <a:r>
              <a:rPr lang="fa-IR" sz="1600" kern="0" dirty="0" smtClean="0">
                <a:solidFill>
                  <a:sysClr val="windowText" lastClr="000000"/>
                </a:solidFill>
                <a:latin typeface="Calibri"/>
                <a:ea typeface="Calibri"/>
                <a:cs typeface="B Titr"/>
              </a:rPr>
              <a:t> تا پایان سه ماهه اول  99 </a:t>
            </a:r>
            <a:endParaRPr lang="fa-IR" sz="1600" kern="0" dirty="0">
              <a:solidFill>
                <a:sysClr val="windowText" lastClr="000000"/>
              </a:solidFill>
              <a:latin typeface="Calibri"/>
              <a:ea typeface="Calibri"/>
              <a:cs typeface="B Titr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50269" y="5715012"/>
            <a:ext cx="3592286" cy="408980"/>
          </a:xfrm>
          <a:prstGeom prst="fram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1400" b="1" dirty="0" smtClean="0">
                <a:cs typeface="B Titr" pitchFamily="2" charset="-78"/>
              </a:rPr>
              <a:t> فارغ التحصیل :    65 نفر</a:t>
            </a:r>
            <a:endParaRPr lang="en-US" sz="1400" b="1" dirty="0">
              <a:cs typeface="B Titr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724401" y="5711210"/>
            <a:ext cx="3592286" cy="408980"/>
          </a:xfrm>
          <a:prstGeom prst="frame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1400" b="1" dirty="0" smtClean="0">
                <a:cs typeface="B Titr" pitchFamily="2" charset="-78"/>
              </a:rPr>
              <a:t>دانشجوی جذب شده:   -- نفر</a:t>
            </a:r>
          </a:p>
        </p:txBody>
      </p:sp>
      <p:graphicFrame>
        <p:nvGraphicFramePr>
          <p:cNvPr id="67" name="Diagram 66"/>
          <p:cNvGraphicFramePr/>
          <p:nvPr>
            <p:extLst>
              <p:ext uri="{D42A27DB-BD31-4B8C-83A1-F6EECF244321}">
                <p14:modId xmlns:p14="http://schemas.microsoft.com/office/powerpoint/2010/main" xmlns="" val="2159486601"/>
              </p:ext>
            </p:extLst>
          </p:nvPr>
        </p:nvGraphicFramePr>
        <p:xfrm>
          <a:off x="-10888" y="685800"/>
          <a:ext cx="90678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381000" y="4550240"/>
            <a:ext cx="845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1">
              <a:buFont typeface="Wingdings" pitchFamily="2" charset="2"/>
              <a:buChar char="q"/>
            </a:pPr>
            <a:r>
              <a:rPr lang="fa-IR" sz="1200" b="1" dirty="0" smtClean="0">
                <a:cs typeface="B Titr" pitchFamily="2" charset="-78"/>
              </a:rPr>
              <a:t>-----------------------------------------------------------------------</a:t>
            </a:r>
            <a:endParaRPr lang="en-US" sz="1200" b="1" dirty="0">
              <a:cs typeface="B Titr" pitchFamily="2" charset="-78"/>
            </a:endParaRPr>
          </a:p>
        </p:txBody>
      </p:sp>
      <p:sp>
        <p:nvSpPr>
          <p:cNvPr id="3" name="Pentagon 2"/>
          <p:cNvSpPr/>
          <p:nvPr/>
        </p:nvSpPr>
        <p:spPr>
          <a:xfrm>
            <a:off x="119743" y="762000"/>
            <a:ext cx="1556657" cy="8382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a-IR" sz="1200" dirty="0" smtClean="0">
                <a:solidFill>
                  <a:schemeClr val="tx1"/>
                </a:solidFill>
                <a:cs typeface="B Titr" pitchFamily="2" charset="-78"/>
              </a:rPr>
              <a:t>-  دوره </a:t>
            </a:r>
          </a:p>
          <a:p>
            <a:pPr algn="ctr">
              <a:lnSpc>
                <a:spcPct val="150000"/>
              </a:lnSpc>
            </a:pPr>
            <a:r>
              <a:rPr lang="fa-IR" sz="1200" dirty="0" smtClean="0">
                <a:solidFill>
                  <a:schemeClr val="tx1"/>
                </a:solidFill>
                <a:cs typeface="B Titr" pitchFamily="2" charset="-78"/>
              </a:rPr>
              <a:t>-- </a:t>
            </a:r>
            <a:r>
              <a:rPr lang="fa-IR" sz="1100" dirty="0" smtClean="0">
                <a:solidFill>
                  <a:schemeClr val="tx1"/>
                </a:solidFill>
                <a:cs typeface="B Titr" pitchFamily="2" charset="-78"/>
              </a:rPr>
              <a:t>نفر آموزش دیده </a:t>
            </a:r>
            <a:endParaRPr lang="en-US" sz="11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119742" y="1915886"/>
            <a:ext cx="1556657" cy="83820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a-IR" sz="1200" dirty="0" smtClean="0">
                <a:solidFill>
                  <a:schemeClr val="tx1"/>
                </a:solidFill>
                <a:cs typeface="B Titr" pitchFamily="2" charset="-78"/>
              </a:rPr>
              <a:t>-- دوره </a:t>
            </a:r>
          </a:p>
          <a:p>
            <a:pPr algn="ctr">
              <a:lnSpc>
                <a:spcPct val="150000"/>
              </a:lnSpc>
            </a:pPr>
            <a:r>
              <a:rPr lang="fa-IR" sz="1200" dirty="0" smtClean="0">
                <a:solidFill>
                  <a:schemeClr val="tx1"/>
                </a:solidFill>
                <a:cs typeface="B Titr" pitchFamily="2" charset="-78"/>
              </a:rPr>
              <a:t>-- </a:t>
            </a:r>
            <a:r>
              <a:rPr lang="fa-IR" sz="1000" dirty="0" smtClean="0">
                <a:solidFill>
                  <a:schemeClr val="tx1"/>
                </a:solidFill>
                <a:cs typeface="B Titr" pitchFamily="2" charset="-78"/>
              </a:rPr>
              <a:t>نفر آموزش دیده </a:t>
            </a:r>
            <a:endParaRPr lang="en-US" sz="10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136088" y="3080657"/>
            <a:ext cx="1556657" cy="838200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a-IR" sz="1200" dirty="0" smtClean="0">
                <a:solidFill>
                  <a:schemeClr val="tx1"/>
                </a:solidFill>
                <a:cs typeface="B Titr" pitchFamily="2" charset="-78"/>
              </a:rPr>
              <a:t>1  دوره </a:t>
            </a:r>
          </a:p>
          <a:p>
            <a:pPr algn="ctr">
              <a:lnSpc>
                <a:spcPct val="150000"/>
              </a:lnSpc>
            </a:pPr>
            <a:r>
              <a:rPr lang="fa-IR" sz="1200" dirty="0" smtClean="0">
                <a:solidFill>
                  <a:schemeClr val="tx1"/>
                </a:solidFill>
                <a:cs typeface="B Titr" pitchFamily="2" charset="-78"/>
              </a:rPr>
              <a:t>162  </a:t>
            </a:r>
            <a:r>
              <a:rPr lang="fa-IR" sz="1100" dirty="0" smtClean="0">
                <a:solidFill>
                  <a:schemeClr val="tx1"/>
                </a:solidFill>
                <a:cs typeface="B Titr" pitchFamily="2" charset="-78"/>
              </a:rPr>
              <a:t>نفر آموزش دیده </a:t>
            </a:r>
            <a:endParaRPr lang="en-US" sz="11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24401" y="6157585"/>
            <a:ext cx="3592286" cy="408980"/>
          </a:xfrm>
          <a:prstGeom prst="frame">
            <a:avLst/>
          </a:prstGeom>
          <a:solidFill>
            <a:schemeClr val="accent1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1400" b="1" dirty="0" smtClean="0">
                <a:cs typeface="B Titr" pitchFamily="2" charset="-78"/>
              </a:rPr>
              <a:t>تعداد کل دانشجویان :   240  نفر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0269" y="6146697"/>
            <a:ext cx="3592286" cy="408980"/>
          </a:xfrm>
          <a:prstGeom prst="frame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1400" b="1" dirty="0" smtClean="0">
                <a:cs typeface="B Titr" pitchFamily="2" charset="-78"/>
              </a:rPr>
              <a:t>تعداد رشته های تحصیلی :    9 رشته </a:t>
            </a:r>
          </a:p>
        </p:txBody>
      </p:sp>
    </p:spTree>
    <p:extLst>
      <p:ext uri="{BB962C8B-B14F-4D97-AF65-F5344CB8AC3E}">
        <p14:creationId xmlns:p14="http://schemas.microsoft.com/office/powerpoint/2010/main" xmlns="" val="297666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6" grpId="0" animBg="1"/>
      <p:bldGraphic spid="67" grpId="0">
        <p:bldAsOne/>
      </p:bldGraphic>
      <p:bldP spid="69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611085" y="95967"/>
            <a:ext cx="5910943" cy="437433"/>
          </a:xfrm>
          <a:prstGeom prst="roundRect">
            <a:avLst/>
          </a:prstGeom>
          <a:solidFill>
            <a:srgbClr val="0DC0FF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B Titr" pitchFamily="2" charset="-78"/>
              </a:rPr>
              <a:t>عملکرد حوزه جوانان </a:t>
            </a:r>
            <a:r>
              <a:rPr kumimoji="0" lang="fa-IR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B Titr" pitchFamily="2" charset="-78"/>
              </a:rPr>
              <a:t> تا پایان</a:t>
            </a:r>
            <a:r>
              <a:rPr kumimoji="0" lang="fa-IR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B Titr" pitchFamily="2" charset="-78"/>
              </a:rPr>
              <a:t> سه ماهه اول 99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/>
              <a:cs typeface="B Titr" pitchFamily="2" charset="-78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xmlns="" val="3916795876"/>
              </p:ext>
            </p:extLst>
          </p:nvPr>
        </p:nvGraphicFramePr>
        <p:xfrm>
          <a:off x="4702628" y="656860"/>
          <a:ext cx="4103913" cy="845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xmlns="" val="1695841353"/>
              </p:ext>
            </p:extLst>
          </p:nvPr>
        </p:nvGraphicFramePr>
        <p:xfrm>
          <a:off x="-304812" y="1725379"/>
          <a:ext cx="5682354" cy="3407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xmlns="" val="4253187694"/>
              </p:ext>
            </p:extLst>
          </p:nvPr>
        </p:nvGraphicFramePr>
        <p:xfrm>
          <a:off x="4131065" y="1621965"/>
          <a:ext cx="5758668" cy="3407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3438740413"/>
              </p:ext>
            </p:extLst>
          </p:nvPr>
        </p:nvGraphicFramePr>
        <p:xfrm>
          <a:off x="141514" y="667743"/>
          <a:ext cx="4425042" cy="845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29049491"/>
              </p:ext>
            </p:extLst>
          </p:nvPr>
        </p:nvGraphicFramePr>
        <p:xfrm>
          <a:off x="2476005" y="5344319"/>
          <a:ext cx="4512623" cy="1276763"/>
        </p:xfrm>
        <a:graphic>
          <a:graphicData uri="http://schemas.openxmlformats.org/drawingml/2006/table">
            <a:tbl>
              <a:tblPr rtl="1" firstRow="1" firstCol="1" bandRow="1">
                <a:gradFill rotWithShape="1">
                  <a:gsLst>
                    <a:gs pos="0">
                      <a:srgbClr val="31B6FD">
                        <a:tint val="0"/>
                      </a:srgbClr>
                    </a:gs>
                    <a:gs pos="44000">
                      <a:srgbClr val="31B6FD">
                        <a:tint val="60000"/>
                        <a:satMod val="120000"/>
                      </a:srgbClr>
                    </a:gs>
                    <a:gs pos="100000">
                      <a:srgbClr val="31B6FD">
                        <a:tint val="90000"/>
                        <a:alpha val="100000"/>
                        <a:lumMod val="90000"/>
                      </a:srgbClr>
                    </a:gs>
                  </a:gsLst>
                  <a:lin ang="5400000" scaled="0"/>
                </a:gradFill>
                <a:effectLst/>
              </a:tblPr>
              <a:tblGrid>
                <a:gridCol w="2242060"/>
                <a:gridCol w="2270563"/>
              </a:tblGrid>
              <a:tr h="34548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itchFamily="2" charset="-78"/>
                        </a:rPr>
                        <a:t>تعداد</a:t>
                      </a:r>
                      <a:r>
                        <a:rPr lang="fa-IR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itchFamily="2" charset="-78"/>
                        </a:rPr>
                        <a:t> اعضای فعال بالای 18 سال ثبت شده در سامانه 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Calibri" pitchFamily="34" charset="0"/>
                        <a:cs typeface="B Titr" pitchFamily="2" charset="-78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31B6FD"/>
                      </a:solidFill>
                      <a:prstDash val="solid"/>
                    </a:lnL>
                    <a:lnR w="9525" cap="flat" cmpd="sng" algn="ctr">
                      <a:solidFill>
                        <a:srgbClr val="31B6FD"/>
                      </a:solidFill>
                      <a:prstDash val="solid"/>
                    </a:lnR>
                    <a:lnT w="9525" cap="flat" cmpd="sng" algn="ctr">
                      <a:solidFill>
                        <a:srgbClr val="31B6FD"/>
                      </a:solidFill>
                      <a:prstDash val="solid"/>
                    </a:lnT>
                    <a:lnB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B6F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B Titr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</a:tr>
              <a:tr h="3086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itchFamily="2" charset="-78"/>
                        </a:rPr>
                        <a:t>خواهر</a:t>
                      </a:r>
                      <a:r>
                        <a:rPr lang="fa-IR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itchFamily="2" charset="-78"/>
                        </a:rPr>
                        <a:t> 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itchFamily="2" charset="-78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31B6FD"/>
                      </a:solidFill>
                      <a:prstDash val="solid"/>
                    </a:lnL>
                    <a:lnR w="15875" cap="flat" cmpd="sng" algn="ctr">
                      <a:solidFill>
                        <a:srgbClr val="31B6FD">
                          <a:shade val="75000"/>
                          <a:lumMod val="80000"/>
                        </a:srgbClr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31B6F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4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kern="1200" dirty="0" smtClean="0">
                          <a:solidFill>
                            <a:schemeClr val="tx1"/>
                          </a:solidFill>
                          <a:effectLst/>
                          <a:cs typeface="B Titr" pitchFamily="2" charset="-78"/>
                        </a:rPr>
                        <a:t>برادر 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itchFamily="2" charset="-78"/>
                      </a:endParaRPr>
                    </a:p>
                  </a:txBody>
                  <a:tcPr marL="68580" marR="68580" marT="0" marB="0" anchor="ctr">
                    <a:lnL w="15875" cap="flat" cmpd="sng" algn="ctr">
                      <a:solidFill>
                        <a:srgbClr val="31B6FD">
                          <a:shade val="75000"/>
                          <a:lumMod val="80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31B6FD"/>
                      </a:solidFill>
                      <a:prstDash val="solid"/>
                    </a:lnR>
                    <a:lnT w="15875" cap="flat" cmpd="sng" algn="ctr">
                      <a:solidFill>
                        <a:sysClr val="window" lastClr="FFFFFF">
                          <a:shade val="75000"/>
                          <a:lumMod val="80000"/>
                        </a:sysClr>
                      </a:solidFill>
                      <a:prstDash val="solid"/>
                    </a:lnT>
                    <a:lnB w="9525" cap="flat" cmpd="sng" algn="ctr">
                      <a:solidFill>
                        <a:srgbClr val="31B6F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40000"/>
                      </a:sysClr>
                    </a:solidFill>
                  </a:tcPr>
                </a:tc>
              </a:tr>
              <a:tr h="3113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kern="1200" dirty="0" smtClean="0">
                          <a:solidFill>
                            <a:schemeClr val="tx1"/>
                          </a:solidFill>
                          <a:effectLst/>
                          <a:cs typeface="B Titr" pitchFamily="2" charset="-78"/>
                        </a:rPr>
                        <a:t>3342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itchFamily="2" charset="-78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31B6FD"/>
                      </a:solidFill>
                      <a:prstDash val="solid"/>
                    </a:lnL>
                    <a:lnR w="15875" cap="flat" cmpd="sng" algn="ctr">
                      <a:solidFill>
                        <a:srgbClr val="31B6FD">
                          <a:shade val="75000"/>
                          <a:lumMod val="80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1B6FD"/>
                      </a:solidFill>
                      <a:prstDash val="solid"/>
                    </a:lnT>
                    <a:lnB w="9525" cap="flat" cmpd="sng" algn="ctr">
                      <a:solidFill>
                        <a:srgbClr val="31B6F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kern="1200" dirty="0" smtClean="0">
                          <a:solidFill>
                            <a:schemeClr val="tx1"/>
                          </a:solidFill>
                          <a:effectLst/>
                          <a:cs typeface="B Titr" pitchFamily="2" charset="-78"/>
                        </a:rPr>
                        <a:t>1958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itchFamily="2" charset="-78"/>
                      </a:endParaRPr>
                    </a:p>
                  </a:txBody>
                  <a:tcPr marL="68580" marR="68580" marT="0" marB="0" anchor="ctr">
                    <a:lnL w="15875" cap="flat" cmpd="sng" algn="ctr">
                      <a:solidFill>
                        <a:srgbClr val="31B6FD">
                          <a:shade val="75000"/>
                          <a:lumMod val="80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31B6FD"/>
                      </a:solidFill>
                      <a:prstDash val="solid"/>
                    </a:lnR>
                    <a:lnT w="9525" cap="flat" cmpd="sng" algn="ctr">
                      <a:solidFill>
                        <a:srgbClr val="31B6FD"/>
                      </a:solidFill>
                      <a:prstDash val="solid"/>
                    </a:lnT>
                    <a:lnB w="15875" cap="flat" cmpd="sng" algn="ctr">
                      <a:solidFill>
                        <a:srgbClr val="31B6FD">
                          <a:shade val="75000"/>
                          <a:lumMod val="80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130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ndara"/>
                        </a:defRPr>
                      </a:lvl9pPr>
                    </a:lstStyle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itchFamily="2" charset="-78"/>
                        </a:rPr>
                        <a:t>تعداد کل اعضای</a:t>
                      </a:r>
                      <a:r>
                        <a:rPr lang="fa-IR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Titr" pitchFamily="2" charset="-78"/>
                        </a:rPr>
                        <a:t> فعال :      5300 نفر 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itchFamily="2" charset="-78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31B6FD"/>
                      </a:solidFill>
                      <a:prstDash val="solid"/>
                    </a:lnL>
                    <a:lnR w="15875" cap="flat" cmpd="sng" algn="ctr">
                      <a:solidFill>
                        <a:srgbClr val="31B6FD">
                          <a:shade val="75000"/>
                          <a:lumMod val="80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31B6FD"/>
                      </a:solidFill>
                      <a:prstDash val="solid"/>
                    </a:lnT>
                    <a:lnB w="9525" cap="flat" cmpd="sng" algn="ctr">
                      <a:solidFill>
                        <a:srgbClr val="31B6FD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Tit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6976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Graphic spid="11" grpId="0">
        <p:bldAsOne/>
      </p:bldGraphic>
      <p:bldGraphic spid="12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15904167"/>
              </p:ext>
            </p:extLst>
          </p:nvPr>
        </p:nvGraphicFramePr>
        <p:xfrm>
          <a:off x="2318656" y="2035629"/>
          <a:ext cx="4495799" cy="4822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3585389791"/>
              </p:ext>
            </p:extLst>
          </p:nvPr>
        </p:nvGraphicFramePr>
        <p:xfrm>
          <a:off x="685800" y="596025"/>
          <a:ext cx="8142513" cy="1559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721434" y="816414"/>
            <a:ext cx="3668537" cy="1066801"/>
          </a:xfrm>
          <a:prstGeom prst="flowChartAlternateProcess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ex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noAutofit/>
          </a:bodyPr>
          <a:lstStyle/>
          <a:p>
            <a:pPr marL="228600" marR="0" lvl="0" indent="0" algn="ctr" defTabSz="914400" rtl="1" eaLnBrk="1" fontAlgn="base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برنامه</a:t>
            </a:r>
            <a:r>
              <a:rPr kumimoji="0" lang="fa-IR" sz="1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 </a:t>
            </a:r>
            <a:r>
              <a:rPr kumimoji="0" lang="fa-I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های  توانمندسازی،حفظ </a:t>
            </a:r>
            <a:r>
              <a:rPr kumimoji="0" lang="fa-IR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و نگهداری اعضا </a:t>
            </a:r>
            <a:endParaRPr kumimoji="0" lang="fa-IR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B Titr"/>
            </a:endParaRPr>
          </a:p>
          <a:p>
            <a:pPr marL="228600" marR="0" lvl="0" indent="0" algn="ctr" defTabSz="914400" rtl="1" eaLnBrk="1" fontAlgn="base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(</a:t>
            </a:r>
            <a:r>
              <a:rPr kumimoji="0" lang="fa-I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اردوها </a:t>
            </a:r>
            <a:r>
              <a:rPr kumimoji="0" lang="fa-I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–</a:t>
            </a:r>
            <a:r>
              <a:rPr kumimoji="0" lang="fa-I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 مسابقات </a:t>
            </a:r>
            <a:r>
              <a:rPr kumimoji="0" lang="fa-I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–</a:t>
            </a:r>
            <a:r>
              <a:rPr kumimoji="0" lang="fa-I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B Titr"/>
              </a:rPr>
              <a:t> فعالیتهای فرهنگی ، ورزشی و ...)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41564967"/>
              </p:ext>
            </p:extLst>
          </p:nvPr>
        </p:nvGraphicFramePr>
        <p:xfrm>
          <a:off x="6019846" y="3309257"/>
          <a:ext cx="2939097" cy="2275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xmlns="" val="1172410401"/>
              </p:ext>
            </p:extLst>
          </p:nvPr>
        </p:nvGraphicFramePr>
        <p:xfrm>
          <a:off x="174172" y="3429000"/>
          <a:ext cx="2242457" cy="2188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1611085" y="95967"/>
            <a:ext cx="5910943" cy="437433"/>
          </a:xfrm>
          <a:prstGeom prst="roundRect">
            <a:avLst/>
          </a:prstGeom>
          <a:solidFill>
            <a:srgbClr val="0DC0FF"/>
          </a:soli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ar-SA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B Titr" pitchFamily="2" charset="-78"/>
              </a:rPr>
              <a:t>عملکرد حوزه جوانان </a:t>
            </a:r>
            <a:r>
              <a:rPr kumimoji="0" lang="fa-IR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Calibri"/>
                <a:cs typeface="B Titr" pitchFamily="2" charset="-78"/>
              </a:rPr>
              <a:t>تا پایان سه ماهه اول 99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Calibri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95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P spid="6" grpId="0" animBg="1"/>
      <p:bldGraphic spid="9" grpId="0">
        <p:bldAsOne/>
      </p:bldGraphic>
      <p:bldGraphic spid="11" grpId="0">
        <p:bldAsOne/>
      </p:bldGraphic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305829817"/>
              </p:ext>
            </p:extLst>
          </p:nvPr>
        </p:nvGraphicFramePr>
        <p:xfrm>
          <a:off x="3744686" y="729343"/>
          <a:ext cx="5246915" cy="1698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233476" y="116205"/>
            <a:ext cx="4726305" cy="4607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عملکرد حوزه خدمات داوطلبانه </a:t>
            </a:r>
            <a:r>
              <a:rPr kumimoji="0" lang="fa-IR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تا پایان سه ماهه اول 99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47459299"/>
              </p:ext>
            </p:extLst>
          </p:nvPr>
        </p:nvGraphicFramePr>
        <p:xfrm>
          <a:off x="5562600" y="4038600"/>
          <a:ext cx="41910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34228963"/>
              </p:ext>
            </p:extLst>
          </p:nvPr>
        </p:nvGraphicFramePr>
        <p:xfrm>
          <a:off x="2387781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71282535"/>
              </p:ext>
            </p:extLst>
          </p:nvPr>
        </p:nvGraphicFramePr>
        <p:xfrm>
          <a:off x="-805542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xmlns="" val="4216759218"/>
              </p:ext>
            </p:extLst>
          </p:nvPr>
        </p:nvGraphicFramePr>
        <p:xfrm>
          <a:off x="468085" y="2830288"/>
          <a:ext cx="8425543" cy="1328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xmlns="" val="135811358"/>
              </p:ext>
            </p:extLst>
          </p:nvPr>
        </p:nvGraphicFramePr>
        <p:xfrm>
          <a:off x="-1" y="609599"/>
          <a:ext cx="3712025" cy="2416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xmlns="" val="207932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animBg="1"/>
      <p:bldGraphic spid="7" grpId="0">
        <p:bldAsOne/>
      </p:bldGraphic>
      <p:bldGraphic spid="8" grpId="0">
        <p:bldAsOne/>
      </p:bldGraphic>
      <p:bldGraphic spid="9" grpId="0">
        <p:bldAsOne/>
      </p:bldGraphic>
      <p:bldGraphic spid="11" grpId="0">
        <p:bldAsOne/>
      </p:bldGraphic>
      <p:bldGraphic spid="1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186549912"/>
              </p:ext>
            </p:extLst>
          </p:nvPr>
        </p:nvGraphicFramePr>
        <p:xfrm>
          <a:off x="4648202" y="1338960"/>
          <a:ext cx="4191000" cy="1500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622446751"/>
              </p:ext>
            </p:extLst>
          </p:nvPr>
        </p:nvGraphicFramePr>
        <p:xfrm>
          <a:off x="489850" y="1338960"/>
          <a:ext cx="4038600" cy="148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754675919"/>
              </p:ext>
            </p:extLst>
          </p:nvPr>
        </p:nvGraphicFramePr>
        <p:xfrm>
          <a:off x="1153891" y="3603203"/>
          <a:ext cx="2971800" cy="2150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xmlns="" val="2662662291"/>
              </p:ext>
            </p:extLst>
          </p:nvPr>
        </p:nvGraphicFramePr>
        <p:xfrm>
          <a:off x="4963886" y="3619499"/>
          <a:ext cx="2666999" cy="2095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233476" y="116205"/>
            <a:ext cx="4726305" cy="4607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عملکرد حوزه خدمات داوطلبانه </a:t>
            </a:r>
            <a:r>
              <a:rPr kumimoji="0" lang="fa-IR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تا پایان سه ماهه اول 99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004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7" grpId="0">
        <p:bldAsOne/>
      </p:bldGraphic>
      <p:bldGraphic spid="9" grpId="0">
        <p:bldAsOne/>
      </p:bldGraphic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383541721"/>
              </p:ext>
            </p:extLst>
          </p:nvPr>
        </p:nvGraphicFramePr>
        <p:xfrm>
          <a:off x="609600" y="838200"/>
          <a:ext cx="81534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481032492"/>
              </p:ext>
            </p:extLst>
          </p:nvPr>
        </p:nvGraphicFramePr>
        <p:xfrm>
          <a:off x="381000" y="3352800"/>
          <a:ext cx="83058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185213282"/>
              </p:ext>
            </p:extLst>
          </p:nvPr>
        </p:nvGraphicFramePr>
        <p:xfrm>
          <a:off x="381000" y="5399318"/>
          <a:ext cx="8382000" cy="111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2134782785"/>
              </p:ext>
            </p:extLst>
          </p:nvPr>
        </p:nvGraphicFramePr>
        <p:xfrm>
          <a:off x="457200" y="4267200"/>
          <a:ext cx="8153400" cy="76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2233476" y="116205"/>
            <a:ext cx="4726305" cy="46073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fa-IR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عملکرد حوزه خدمات داوطلبانه </a:t>
            </a:r>
            <a:r>
              <a:rPr kumimoji="0" lang="fa-IR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alpha val="35000"/>
                    </a:srgbClr>
                  </a:outerShdw>
                </a:effectLst>
                <a:uLnTx/>
                <a:uFillTx/>
                <a:latin typeface="Calibri"/>
                <a:ea typeface="Calibri"/>
                <a:cs typeface="B Titr"/>
              </a:rPr>
              <a:t>تا پایان سه ماهه اول 99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368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  <p:bldP spid="9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  <a:fontScheme name="Slice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Slice">
    <a:fillStyleLst>
      <a:solidFill>
        <a:schemeClr val="phClr"/>
      </a:solidFill>
      <a:gradFill rotWithShape="1">
        <a:gsLst>
          <a:gs pos="0">
            <a:schemeClr val="phClr">
              <a:tint val="62000"/>
              <a:hueMod val="94000"/>
              <a:satMod val="140000"/>
              <a:lumMod val="110000"/>
            </a:schemeClr>
          </a:gs>
          <a:gs pos="100000">
            <a:schemeClr val="phClr">
              <a:tint val="84000"/>
              <a:satMod val="16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hueMod val="94000"/>
              <a:satMod val="130000"/>
              <a:lumMod val="138000"/>
            </a:schemeClr>
          </a:gs>
          <a:gs pos="100000">
            <a:schemeClr val="phClr">
              <a:shade val="94000"/>
              <a:lumMod val="88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tint val="76000"/>
            <a:alpha val="60000"/>
            <a:hueMod val="94000"/>
          </a:schemeClr>
        </a:solidFill>
        <a:prstDash val="solid"/>
      </a:ln>
      <a:ln w="12700" cap="rnd" cmpd="sng" algn="ctr">
        <a:solidFill>
          <a:schemeClr val="phClr">
            <a:hueMod val="94000"/>
          </a:schemeClr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25400" dist="12700" dir="13500000">
            <a:srgbClr val="000000">
              <a:alpha val="45000"/>
            </a:srgbClr>
          </a:innerShdw>
        </a:effectLst>
      </a:effectStyle>
      <a:effectStyle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a:effectStyle>
    </a:effectStyleLst>
    <a:bgFillStyleLst>
      <a:solidFill>
        <a:schemeClr val="phClr"/>
      </a:solidFill>
      <a:gradFill rotWithShape="1">
        <a:gsLst>
          <a:gs pos="10000">
            <a:schemeClr val="phClr">
              <a:tint val="97000"/>
              <a:hueMod val="92000"/>
              <a:satMod val="169000"/>
              <a:lumMod val="164000"/>
            </a:schemeClr>
          </a:gs>
          <a:gs pos="100000">
            <a:schemeClr val="phClr">
              <a:shade val="96000"/>
              <a:satMod val="120000"/>
              <a:lumMod val="90000"/>
            </a:schemeClr>
          </a:gs>
        </a:gsLst>
        <a:lin ang="6120000" scaled="1"/>
      </a:gradFill>
      <a:gradFill rotWithShape="1">
        <a:gsLst>
          <a:gs pos="0">
            <a:schemeClr val="phClr">
              <a:tint val="97000"/>
              <a:hueMod val="92000"/>
              <a:satMod val="169000"/>
              <a:lumMod val="164000"/>
            </a:schemeClr>
          </a:gs>
          <a:gs pos="100000">
            <a:schemeClr val="phClr">
              <a:shade val="96000"/>
              <a:satMod val="120000"/>
              <a:lumMod val="90000"/>
            </a:schemeClr>
          </a:gs>
        </a:gsLst>
        <a:path path="circle">
          <a:fillToRect b="10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  <a:fontScheme name="Slice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Slice">
    <a:fillStyleLst>
      <a:solidFill>
        <a:schemeClr val="phClr"/>
      </a:solidFill>
      <a:gradFill rotWithShape="1">
        <a:gsLst>
          <a:gs pos="0">
            <a:schemeClr val="phClr">
              <a:tint val="62000"/>
              <a:hueMod val="94000"/>
              <a:satMod val="140000"/>
              <a:lumMod val="110000"/>
            </a:schemeClr>
          </a:gs>
          <a:gs pos="100000">
            <a:schemeClr val="phClr">
              <a:tint val="84000"/>
              <a:satMod val="160000"/>
            </a:schemeClr>
          </a:gs>
        </a:gsLst>
        <a:lin ang="5400000" scaled="0"/>
      </a:gradFill>
      <a:gradFill rotWithShape="1">
        <a:gsLst>
          <a:gs pos="0">
            <a:schemeClr val="phClr">
              <a:tint val="98000"/>
              <a:hueMod val="94000"/>
              <a:satMod val="130000"/>
              <a:lumMod val="138000"/>
            </a:schemeClr>
          </a:gs>
          <a:gs pos="100000">
            <a:schemeClr val="phClr">
              <a:shade val="94000"/>
              <a:lumMod val="88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tint val="76000"/>
            <a:alpha val="60000"/>
            <a:hueMod val="94000"/>
          </a:schemeClr>
        </a:solidFill>
        <a:prstDash val="solid"/>
      </a:ln>
      <a:ln w="12700" cap="rnd" cmpd="sng" algn="ctr">
        <a:solidFill>
          <a:schemeClr val="phClr">
            <a:hueMod val="94000"/>
          </a:schemeClr>
        </a:solidFill>
        <a:prstDash val="solid"/>
      </a:ln>
      <a:ln w="2857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innerShdw blurRad="25400" dist="12700" dir="13500000">
            <a:srgbClr val="000000">
              <a:alpha val="45000"/>
            </a:srgbClr>
          </a:innerShdw>
        </a:effectLst>
      </a:effectStyle>
      <a:effectStyle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a:effectStyle>
    </a:effectStyleLst>
    <a:bgFillStyleLst>
      <a:solidFill>
        <a:schemeClr val="phClr"/>
      </a:solidFill>
      <a:gradFill rotWithShape="1">
        <a:gsLst>
          <a:gs pos="10000">
            <a:schemeClr val="phClr">
              <a:tint val="97000"/>
              <a:hueMod val="92000"/>
              <a:satMod val="169000"/>
              <a:lumMod val="164000"/>
            </a:schemeClr>
          </a:gs>
          <a:gs pos="100000">
            <a:schemeClr val="phClr">
              <a:shade val="96000"/>
              <a:satMod val="120000"/>
              <a:lumMod val="90000"/>
            </a:schemeClr>
          </a:gs>
        </a:gsLst>
        <a:lin ang="6120000" scaled="1"/>
      </a:gradFill>
      <a:gradFill rotWithShape="1">
        <a:gsLst>
          <a:gs pos="0">
            <a:schemeClr val="phClr">
              <a:tint val="97000"/>
              <a:hueMod val="92000"/>
              <a:satMod val="169000"/>
              <a:lumMod val="164000"/>
            </a:schemeClr>
          </a:gs>
          <a:gs pos="100000">
            <a:schemeClr val="phClr">
              <a:shade val="96000"/>
              <a:satMod val="120000"/>
              <a:lumMod val="90000"/>
            </a:schemeClr>
          </a:gs>
        </a:gsLst>
        <a:path path="circle">
          <a:fillToRect b="10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2043</TotalTime>
  <Words>1277</Words>
  <Application>Microsoft Office PowerPoint</Application>
  <PresentationFormat>On-screen Show (4:3)</PresentationFormat>
  <Paragraphs>299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Slipstream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haghparastoz</dc:creator>
  <cp:lastModifiedBy>alizadereza</cp:lastModifiedBy>
  <cp:revision>221</cp:revision>
  <cp:lastPrinted>2020-05-16T04:41:33Z</cp:lastPrinted>
  <dcterms:created xsi:type="dcterms:W3CDTF">2019-10-06T09:14:13Z</dcterms:created>
  <dcterms:modified xsi:type="dcterms:W3CDTF">2020-07-06T09:49:15Z</dcterms:modified>
</cp:coreProperties>
</file>